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2" r:id="rId8"/>
    <p:sldId id="280" r:id="rId9"/>
    <p:sldId id="281" r:id="rId10"/>
    <p:sldId id="284" r:id="rId11"/>
    <p:sldId id="286" r:id="rId12"/>
    <p:sldId id="285" r:id="rId13"/>
    <p:sldId id="28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mailto:kirovsk-metod@kirovsk-reg.ru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mailto:kirovsk-metod@kirovsk-reg.ru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C231A-DE7B-489C-9E64-4E61BF05B5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1727A4-3C52-4B37-B4E1-F754057381A7}">
      <dgm:prSet/>
      <dgm:spPr>
        <a:solidFill>
          <a:srgbClr val="002060"/>
        </a:solidFill>
      </dgm:spPr>
      <dgm:t>
        <a:bodyPr/>
        <a:lstStyle/>
        <a:p>
          <a:pPr rtl="0"/>
          <a:r>
            <a:rPr lang="ru-RU" smtClean="0"/>
            <a:t>1.	МКОУ «Приладожская СОШ»</a:t>
          </a:r>
          <a:endParaRPr lang="ru-RU"/>
        </a:p>
      </dgm:t>
    </dgm:pt>
    <dgm:pt modelId="{1327FCC2-7FD3-479C-BDAB-008D8259E0E8}" type="parTrans" cxnId="{BD8744B6-D297-4214-8F77-B02C3F489D4E}">
      <dgm:prSet/>
      <dgm:spPr/>
      <dgm:t>
        <a:bodyPr/>
        <a:lstStyle/>
        <a:p>
          <a:endParaRPr lang="ru-RU"/>
        </a:p>
      </dgm:t>
    </dgm:pt>
    <dgm:pt modelId="{F09B2C5C-0A22-44DD-B685-0A505699578C}" type="sibTrans" cxnId="{BD8744B6-D297-4214-8F77-B02C3F489D4E}">
      <dgm:prSet/>
      <dgm:spPr/>
      <dgm:t>
        <a:bodyPr/>
        <a:lstStyle/>
        <a:p>
          <a:endParaRPr lang="ru-RU"/>
        </a:p>
      </dgm:t>
    </dgm:pt>
    <dgm:pt modelId="{6B9517AE-9189-446E-B04C-4794A0D31C3F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smtClean="0"/>
            <a:t>2.	МБОУ «Шлиссельбургская СОШ №1»</a:t>
          </a:r>
          <a:endParaRPr lang="ru-RU"/>
        </a:p>
      </dgm:t>
    </dgm:pt>
    <dgm:pt modelId="{79481E54-E82B-488A-A28B-1251A65A6861}" type="parTrans" cxnId="{E4EFDBD7-B67D-4924-B41C-F58D54AB338C}">
      <dgm:prSet/>
      <dgm:spPr/>
      <dgm:t>
        <a:bodyPr/>
        <a:lstStyle/>
        <a:p>
          <a:endParaRPr lang="ru-RU"/>
        </a:p>
      </dgm:t>
    </dgm:pt>
    <dgm:pt modelId="{C1CF6158-7572-4A39-A566-D0CF6A0D1260}" type="sibTrans" cxnId="{E4EFDBD7-B67D-4924-B41C-F58D54AB338C}">
      <dgm:prSet/>
      <dgm:spPr/>
      <dgm:t>
        <a:bodyPr/>
        <a:lstStyle/>
        <a:p>
          <a:endParaRPr lang="ru-RU"/>
        </a:p>
      </dgm:t>
    </dgm:pt>
    <dgm:pt modelId="{9D7A59F5-DD08-414B-9ACD-D3445B66627F}">
      <dgm:prSet/>
      <dgm:spPr>
        <a:solidFill>
          <a:srgbClr val="002060"/>
        </a:solidFill>
      </dgm:spPr>
      <dgm:t>
        <a:bodyPr/>
        <a:lstStyle/>
        <a:p>
          <a:pPr rtl="0"/>
          <a:r>
            <a:rPr lang="ru-RU" smtClean="0"/>
            <a:t>3.	МБОУ «Лицей г. Отрадное» </a:t>
          </a:r>
          <a:endParaRPr lang="ru-RU"/>
        </a:p>
      </dgm:t>
    </dgm:pt>
    <dgm:pt modelId="{8DCBF599-9498-49C3-A231-F22F60D51605}" type="parTrans" cxnId="{8982A76D-522D-47EF-B07A-864E4D0B6E8D}">
      <dgm:prSet/>
      <dgm:spPr/>
      <dgm:t>
        <a:bodyPr/>
        <a:lstStyle/>
        <a:p>
          <a:endParaRPr lang="ru-RU"/>
        </a:p>
      </dgm:t>
    </dgm:pt>
    <dgm:pt modelId="{97BF5915-8BF8-4405-8F98-5F9B9C18CD42}" type="sibTrans" cxnId="{8982A76D-522D-47EF-B07A-864E4D0B6E8D}">
      <dgm:prSet/>
      <dgm:spPr/>
      <dgm:t>
        <a:bodyPr/>
        <a:lstStyle/>
        <a:p>
          <a:endParaRPr lang="ru-RU"/>
        </a:p>
      </dgm:t>
    </dgm:pt>
    <dgm:pt modelId="{ED01814F-550B-49F7-B3FA-9A5E2B82C755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smtClean="0"/>
            <a:t>4.	МКОУ «Путиловская ООШ»</a:t>
          </a:r>
          <a:endParaRPr lang="ru-RU"/>
        </a:p>
      </dgm:t>
    </dgm:pt>
    <dgm:pt modelId="{1279DD5E-8C04-470A-A76A-90BBBCB11058}" type="parTrans" cxnId="{452A0A3A-234C-4F5D-8577-AED38F82CDB1}">
      <dgm:prSet/>
      <dgm:spPr/>
      <dgm:t>
        <a:bodyPr/>
        <a:lstStyle/>
        <a:p>
          <a:endParaRPr lang="ru-RU"/>
        </a:p>
      </dgm:t>
    </dgm:pt>
    <dgm:pt modelId="{75720F5D-B445-4C6A-A139-D236DB4ABCCF}" type="sibTrans" cxnId="{452A0A3A-234C-4F5D-8577-AED38F82CDB1}">
      <dgm:prSet/>
      <dgm:spPr/>
      <dgm:t>
        <a:bodyPr/>
        <a:lstStyle/>
        <a:p>
          <a:endParaRPr lang="ru-RU"/>
        </a:p>
      </dgm:t>
    </dgm:pt>
    <dgm:pt modelId="{C5FEB146-D381-41C4-B372-22D58043A06B}">
      <dgm:prSet/>
      <dgm:spPr>
        <a:solidFill>
          <a:srgbClr val="002060"/>
        </a:solidFill>
      </dgm:spPr>
      <dgm:t>
        <a:bodyPr/>
        <a:lstStyle/>
        <a:p>
          <a:pPr rtl="0"/>
          <a:r>
            <a:rPr lang="ru-RU" smtClean="0"/>
            <a:t>5.	МКОУ «Шумская СОШ»</a:t>
          </a:r>
          <a:endParaRPr lang="ru-RU"/>
        </a:p>
      </dgm:t>
    </dgm:pt>
    <dgm:pt modelId="{F1068747-016A-405F-9589-1DF2822D3525}" type="parTrans" cxnId="{1BEFE09B-7A05-4608-86F5-A4FFB8D32063}">
      <dgm:prSet/>
      <dgm:spPr/>
      <dgm:t>
        <a:bodyPr/>
        <a:lstStyle/>
        <a:p>
          <a:endParaRPr lang="ru-RU"/>
        </a:p>
      </dgm:t>
    </dgm:pt>
    <dgm:pt modelId="{8050B7E6-2213-41AA-9625-AE8E17FF7477}" type="sibTrans" cxnId="{1BEFE09B-7A05-4608-86F5-A4FFB8D32063}">
      <dgm:prSet/>
      <dgm:spPr/>
      <dgm:t>
        <a:bodyPr/>
        <a:lstStyle/>
        <a:p>
          <a:endParaRPr lang="ru-RU"/>
        </a:p>
      </dgm:t>
    </dgm:pt>
    <dgm:pt modelId="{C20AA9D9-153F-4506-AE49-E319684499B9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smtClean="0"/>
            <a:t>6.	МБОУ «ОСШ №3»</a:t>
          </a:r>
          <a:endParaRPr lang="ru-RU"/>
        </a:p>
      </dgm:t>
    </dgm:pt>
    <dgm:pt modelId="{8AF5B61A-4727-4A86-9A8E-ABF9B361536B}" type="parTrans" cxnId="{C7D38708-5B41-4827-8964-C44AD29DC142}">
      <dgm:prSet/>
      <dgm:spPr/>
      <dgm:t>
        <a:bodyPr/>
        <a:lstStyle/>
        <a:p>
          <a:endParaRPr lang="ru-RU"/>
        </a:p>
      </dgm:t>
    </dgm:pt>
    <dgm:pt modelId="{C22656BA-9D31-4A2C-A94C-5A756D3825A3}" type="sibTrans" cxnId="{C7D38708-5B41-4827-8964-C44AD29DC142}">
      <dgm:prSet/>
      <dgm:spPr/>
      <dgm:t>
        <a:bodyPr/>
        <a:lstStyle/>
        <a:p>
          <a:endParaRPr lang="ru-RU"/>
        </a:p>
      </dgm:t>
    </dgm:pt>
    <dgm:pt modelId="{B7F88BC2-FB62-4338-82D0-C891CE141572}">
      <dgm:prSet/>
      <dgm:spPr>
        <a:solidFill>
          <a:srgbClr val="002060"/>
        </a:solidFill>
      </dgm:spPr>
      <dgm:t>
        <a:bodyPr/>
        <a:lstStyle/>
        <a:p>
          <a:pPr rtl="0"/>
          <a:r>
            <a:rPr lang="ru-RU" dirty="0" smtClean="0"/>
            <a:t>7.	МКОУ «</a:t>
          </a:r>
          <a:r>
            <a:rPr lang="ru-RU" dirty="0" err="1" smtClean="0"/>
            <a:t>Назиевская</a:t>
          </a:r>
          <a:r>
            <a:rPr lang="ru-RU" dirty="0" smtClean="0"/>
            <a:t> СОШ»</a:t>
          </a:r>
          <a:endParaRPr lang="ru-RU" dirty="0"/>
        </a:p>
      </dgm:t>
    </dgm:pt>
    <dgm:pt modelId="{A1662269-4980-4525-86A6-19E8B589BF79}" type="parTrans" cxnId="{FDF6225F-DA29-40F8-B7A5-A8D73C89F53B}">
      <dgm:prSet/>
      <dgm:spPr/>
      <dgm:t>
        <a:bodyPr/>
        <a:lstStyle/>
        <a:p>
          <a:endParaRPr lang="ru-RU"/>
        </a:p>
      </dgm:t>
    </dgm:pt>
    <dgm:pt modelId="{D0018774-EEC8-401B-860C-2F6726A7CB15}" type="sibTrans" cxnId="{FDF6225F-DA29-40F8-B7A5-A8D73C89F53B}">
      <dgm:prSet/>
      <dgm:spPr/>
      <dgm:t>
        <a:bodyPr/>
        <a:lstStyle/>
        <a:p>
          <a:endParaRPr lang="ru-RU"/>
        </a:p>
      </dgm:t>
    </dgm:pt>
    <dgm:pt modelId="{013805E8-BDF7-4BA6-84AB-F7CF71DF8C06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smtClean="0"/>
            <a:t>8.	МКОУ «Суховская СОШ»</a:t>
          </a:r>
          <a:endParaRPr lang="ru-RU"/>
        </a:p>
      </dgm:t>
    </dgm:pt>
    <dgm:pt modelId="{922A3999-4871-4419-BB05-1AF08C7012B9}" type="parTrans" cxnId="{D087C1C1-3B52-482B-A133-CF5F2BA08F0D}">
      <dgm:prSet/>
      <dgm:spPr/>
      <dgm:t>
        <a:bodyPr/>
        <a:lstStyle/>
        <a:p>
          <a:endParaRPr lang="ru-RU"/>
        </a:p>
      </dgm:t>
    </dgm:pt>
    <dgm:pt modelId="{B1BB85ED-3CA2-4AA9-A7E9-330F476FFBC5}" type="sibTrans" cxnId="{D087C1C1-3B52-482B-A133-CF5F2BA08F0D}">
      <dgm:prSet/>
      <dgm:spPr/>
      <dgm:t>
        <a:bodyPr/>
        <a:lstStyle/>
        <a:p>
          <a:endParaRPr lang="ru-RU"/>
        </a:p>
      </dgm:t>
    </dgm:pt>
    <dgm:pt modelId="{412AA1E5-927C-438F-BC18-3023C1C87912}">
      <dgm:prSet/>
      <dgm:spPr>
        <a:solidFill>
          <a:srgbClr val="002060"/>
        </a:solidFill>
      </dgm:spPr>
      <dgm:t>
        <a:bodyPr/>
        <a:lstStyle/>
        <a:p>
          <a:pPr rtl="0"/>
          <a:r>
            <a:rPr lang="ru-RU" smtClean="0"/>
            <a:t>9.	МБОУ «Мгинская СОШ»</a:t>
          </a:r>
          <a:endParaRPr lang="ru-RU"/>
        </a:p>
      </dgm:t>
    </dgm:pt>
    <dgm:pt modelId="{ED84EFD0-E7BD-4992-9BA6-18EB8F78BF85}" type="parTrans" cxnId="{2735E78C-2D4F-43DF-B987-3D1735721722}">
      <dgm:prSet/>
      <dgm:spPr/>
      <dgm:t>
        <a:bodyPr/>
        <a:lstStyle/>
        <a:p>
          <a:endParaRPr lang="ru-RU"/>
        </a:p>
      </dgm:t>
    </dgm:pt>
    <dgm:pt modelId="{823DC2A0-C0CC-45C6-9705-73632E9FA3E3}" type="sibTrans" cxnId="{2735E78C-2D4F-43DF-B987-3D1735721722}">
      <dgm:prSet/>
      <dgm:spPr/>
      <dgm:t>
        <a:bodyPr/>
        <a:lstStyle/>
        <a:p>
          <a:endParaRPr lang="ru-RU"/>
        </a:p>
      </dgm:t>
    </dgm:pt>
    <dgm:pt modelId="{BEF69DC8-12A8-46FA-9895-1224427E03C9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smtClean="0"/>
            <a:t>10.	МКОУ «ОСШ №2»</a:t>
          </a:r>
          <a:endParaRPr lang="ru-RU"/>
        </a:p>
      </dgm:t>
    </dgm:pt>
    <dgm:pt modelId="{DA8DD372-B1B7-4B94-BC15-3C33A4890AC0}" type="parTrans" cxnId="{C2C1BC7B-513C-4B71-A99F-C0088CA1B308}">
      <dgm:prSet/>
      <dgm:spPr/>
      <dgm:t>
        <a:bodyPr/>
        <a:lstStyle/>
        <a:p>
          <a:endParaRPr lang="ru-RU"/>
        </a:p>
      </dgm:t>
    </dgm:pt>
    <dgm:pt modelId="{1D3AEEB9-FE35-4C74-BC81-B54F08C9E0B9}" type="sibTrans" cxnId="{C2C1BC7B-513C-4B71-A99F-C0088CA1B308}">
      <dgm:prSet/>
      <dgm:spPr/>
      <dgm:t>
        <a:bodyPr/>
        <a:lstStyle/>
        <a:p>
          <a:endParaRPr lang="ru-RU"/>
        </a:p>
      </dgm:t>
    </dgm:pt>
    <dgm:pt modelId="{49C8063C-57B5-4655-AD8A-3CD41163182C}">
      <dgm:prSet/>
      <dgm:spPr>
        <a:solidFill>
          <a:srgbClr val="002060"/>
        </a:solidFill>
      </dgm:spPr>
      <dgm:t>
        <a:bodyPr/>
        <a:lstStyle/>
        <a:p>
          <a:pPr rtl="0"/>
          <a:r>
            <a:rPr lang="ru-RU" dirty="0" smtClean="0"/>
            <a:t>11.	МКОУ «</a:t>
          </a:r>
          <a:r>
            <a:rPr lang="ru-RU" dirty="0" err="1" smtClean="0"/>
            <a:t>Синявинская</a:t>
          </a:r>
          <a:r>
            <a:rPr lang="ru-RU" dirty="0" smtClean="0"/>
            <a:t> СОШ» </a:t>
          </a:r>
          <a:endParaRPr lang="ru-RU" dirty="0"/>
        </a:p>
      </dgm:t>
    </dgm:pt>
    <dgm:pt modelId="{316B4696-787B-46E3-89A3-90A659757C7E}" type="parTrans" cxnId="{DB9FCC68-8C01-47B4-8948-B730E66A4012}">
      <dgm:prSet/>
      <dgm:spPr/>
      <dgm:t>
        <a:bodyPr/>
        <a:lstStyle/>
        <a:p>
          <a:endParaRPr lang="ru-RU"/>
        </a:p>
      </dgm:t>
    </dgm:pt>
    <dgm:pt modelId="{4BBAB1C4-687A-4ED8-B8C5-7F4F01D55724}" type="sibTrans" cxnId="{DB9FCC68-8C01-47B4-8948-B730E66A4012}">
      <dgm:prSet/>
      <dgm:spPr/>
      <dgm:t>
        <a:bodyPr/>
        <a:lstStyle/>
        <a:p>
          <a:endParaRPr lang="ru-RU"/>
        </a:p>
      </dgm:t>
    </dgm:pt>
    <dgm:pt modelId="{9E24E72F-F47A-4522-81C2-7ADED7AE59D8}" type="pres">
      <dgm:prSet presAssocID="{964C231A-DE7B-489C-9E64-4E61BF05B55F}" presName="linear" presStyleCnt="0">
        <dgm:presLayoutVars>
          <dgm:animLvl val="lvl"/>
          <dgm:resizeHandles val="exact"/>
        </dgm:presLayoutVars>
      </dgm:prSet>
      <dgm:spPr/>
    </dgm:pt>
    <dgm:pt modelId="{14CE8CC4-237E-48D8-AAF5-4930CF097CB3}" type="pres">
      <dgm:prSet presAssocID="{A61727A4-3C52-4B37-B4E1-F754057381A7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6633CE01-5810-4504-8C79-708CF1905058}" type="pres">
      <dgm:prSet presAssocID="{F09B2C5C-0A22-44DD-B685-0A505699578C}" presName="spacer" presStyleCnt="0"/>
      <dgm:spPr/>
    </dgm:pt>
    <dgm:pt modelId="{38B4FD75-E17E-457F-B70F-C8785428E0FC}" type="pres">
      <dgm:prSet presAssocID="{6B9517AE-9189-446E-B04C-4794A0D31C3F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BBDCCB62-473F-460C-9032-0EB92854179D}" type="pres">
      <dgm:prSet presAssocID="{C1CF6158-7572-4A39-A566-D0CF6A0D1260}" presName="spacer" presStyleCnt="0"/>
      <dgm:spPr/>
    </dgm:pt>
    <dgm:pt modelId="{66FBE997-6537-4FA2-9531-9BCBFF97FE09}" type="pres">
      <dgm:prSet presAssocID="{9D7A59F5-DD08-414B-9ACD-D3445B66627F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71B2A60A-831C-4E11-8D46-35BD78B54E20}" type="pres">
      <dgm:prSet presAssocID="{97BF5915-8BF8-4405-8F98-5F9B9C18CD42}" presName="spacer" presStyleCnt="0"/>
      <dgm:spPr/>
    </dgm:pt>
    <dgm:pt modelId="{9E005D47-0A97-4A8F-B6E3-3C4710E65F4E}" type="pres">
      <dgm:prSet presAssocID="{ED01814F-550B-49F7-B3FA-9A5E2B82C755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1DA65C67-9F4D-4497-AF69-3FAD07605098}" type="pres">
      <dgm:prSet presAssocID="{75720F5D-B445-4C6A-A139-D236DB4ABCCF}" presName="spacer" presStyleCnt="0"/>
      <dgm:spPr/>
    </dgm:pt>
    <dgm:pt modelId="{F4787272-8544-4A30-A756-83A12362E987}" type="pres">
      <dgm:prSet presAssocID="{C5FEB146-D381-41C4-B372-22D58043A06B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B3A48401-198B-42D8-BDFF-F9AFA9EDAA0C}" type="pres">
      <dgm:prSet presAssocID="{8050B7E6-2213-41AA-9625-AE8E17FF7477}" presName="spacer" presStyleCnt="0"/>
      <dgm:spPr/>
    </dgm:pt>
    <dgm:pt modelId="{9FF1B728-768C-46F1-9727-0785EBCED63F}" type="pres">
      <dgm:prSet presAssocID="{C20AA9D9-153F-4506-AE49-E319684499B9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1E43E9B4-6438-48BD-A7CD-0869EC0A3321}" type="pres">
      <dgm:prSet presAssocID="{C22656BA-9D31-4A2C-A94C-5A756D3825A3}" presName="spacer" presStyleCnt="0"/>
      <dgm:spPr/>
    </dgm:pt>
    <dgm:pt modelId="{8B292092-9573-425B-9C7F-64075741436C}" type="pres">
      <dgm:prSet presAssocID="{B7F88BC2-FB62-4338-82D0-C891CE141572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4B163F0C-2CE0-4EA1-B131-5448A9651DC1}" type="pres">
      <dgm:prSet presAssocID="{D0018774-EEC8-401B-860C-2F6726A7CB15}" presName="spacer" presStyleCnt="0"/>
      <dgm:spPr/>
    </dgm:pt>
    <dgm:pt modelId="{C12F8874-EED3-4918-A916-4360CA6806A4}" type="pres">
      <dgm:prSet presAssocID="{013805E8-BDF7-4BA6-84AB-F7CF71DF8C06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3D49CF71-118A-4FF6-87E3-80A5083F11FC}" type="pres">
      <dgm:prSet presAssocID="{B1BB85ED-3CA2-4AA9-A7E9-330F476FFBC5}" presName="spacer" presStyleCnt="0"/>
      <dgm:spPr/>
    </dgm:pt>
    <dgm:pt modelId="{2B0D6657-046B-4ABD-B6D9-831A2429193A}" type="pres">
      <dgm:prSet presAssocID="{412AA1E5-927C-438F-BC18-3023C1C87912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31EA0333-242F-4DCF-9F4C-5C30B0C062FC}" type="pres">
      <dgm:prSet presAssocID="{823DC2A0-C0CC-45C6-9705-73632E9FA3E3}" presName="spacer" presStyleCnt="0"/>
      <dgm:spPr/>
    </dgm:pt>
    <dgm:pt modelId="{B3EAFCC8-657C-4FB2-9E56-481206F7B23B}" type="pres">
      <dgm:prSet presAssocID="{BEF69DC8-12A8-46FA-9895-1224427E03C9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AAFEF6D2-6A36-4FB0-83E5-58C9A90AB898}" type="pres">
      <dgm:prSet presAssocID="{1D3AEEB9-FE35-4C74-BC81-B54F08C9E0B9}" presName="spacer" presStyleCnt="0"/>
      <dgm:spPr/>
    </dgm:pt>
    <dgm:pt modelId="{3E0FDB6F-5112-48F7-9CE9-C7A55EC177F5}" type="pres">
      <dgm:prSet presAssocID="{49C8063C-57B5-4655-AD8A-3CD41163182C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0836F2CB-C136-4C7F-9892-E03B612F3BC0}" type="presOf" srcId="{964C231A-DE7B-489C-9E64-4E61BF05B55F}" destId="{9E24E72F-F47A-4522-81C2-7ADED7AE59D8}" srcOrd="0" destOrd="0" presId="urn:microsoft.com/office/officeart/2005/8/layout/vList2"/>
    <dgm:cxn modelId="{1EC996D3-38A1-41E8-B82B-BAD3D1BA9B5F}" type="presOf" srcId="{B7F88BC2-FB62-4338-82D0-C891CE141572}" destId="{8B292092-9573-425B-9C7F-64075741436C}" srcOrd="0" destOrd="0" presId="urn:microsoft.com/office/officeart/2005/8/layout/vList2"/>
    <dgm:cxn modelId="{53156FA2-5EED-4539-A855-3FB0C9119C88}" type="presOf" srcId="{013805E8-BDF7-4BA6-84AB-F7CF71DF8C06}" destId="{C12F8874-EED3-4918-A916-4360CA6806A4}" srcOrd="0" destOrd="0" presId="urn:microsoft.com/office/officeart/2005/8/layout/vList2"/>
    <dgm:cxn modelId="{DBE9C53C-A7F2-43EB-917A-11ABBAEC9530}" type="presOf" srcId="{C5FEB146-D381-41C4-B372-22D58043A06B}" destId="{F4787272-8544-4A30-A756-83A12362E987}" srcOrd="0" destOrd="0" presId="urn:microsoft.com/office/officeart/2005/8/layout/vList2"/>
    <dgm:cxn modelId="{2735E78C-2D4F-43DF-B987-3D1735721722}" srcId="{964C231A-DE7B-489C-9E64-4E61BF05B55F}" destId="{412AA1E5-927C-438F-BC18-3023C1C87912}" srcOrd="8" destOrd="0" parTransId="{ED84EFD0-E7BD-4992-9BA6-18EB8F78BF85}" sibTransId="{823DC2A0-C0CC-45C6-9705-73632E9FA3E3}"/>
    <dgm:cxn modelId="{61C781D1-4F45-49E4-BE61-95E4B23998E7}" type="presOf" srcId="{412AA1E5-927C-438F-BC18-3023C1C87912}" destId="{2B0D6657-046B-4ABD-B6D9-831A2429193A}" srcOrd="0" destOrd="0" presId="urn:microsoft.com/office/officeart/2005/8/layout/vList2"/>
    <dgm:cxn modelId="{D087C1C1-3B52-482B-A133-CF5F2BA08F0D}" srcId="{964C231A-DE7B-489C-9E64-4E61BF05B55F}" destId="{013805E8-BDF7-4BA6-84AB-F7CF71DF8C06}" srcOrd="7" destOrd="0" parTransId="{922A3999-4871-4419-BB05-1AF08C7012B9}" sibTransId="{B1BB85ED-3CA2-4AA9-A7E9-330F476FFBC5}"/>
    <dgm:cxn modelId="{8982A76D-522D-47EF-B07A-864E4D0B6E8D}" srcId="{964C231A-DE7B-489C-9E64-4E61BF05B55F}" destId="{9D7A59F5-DD08-414B-9ACD-D3445B66627F}" srcOrd="2" destOrd="0" parTransId="{8DCBF599-9498-49C3-A231-F22F60D51605}" sibTransId="{97BF5915-8BF8-4405-8F98-5F9B9C18CD42}"/>
    <dgm:cxn modelId="{1BEFE09B-7A05-4608-86F5-A4FFB8D32063}" srcId="{964C231A-DE7B-489C-9E64-4E61BF05B55F}" destId="{C5FEB146-D381-41C4-B372-22D58043A06B}" srcOrd="4" destOrd="0" parTransId="{F1068747-016A-405F-9589-1DF2822D3525}" sibTransId="{8050B7E6-2213-41AA-9625-AE8E17FF7477}"/>
    <dgm:cxn modelId="{F9BDDD94-E9E6-4E0F-9FD3-B67C9DB88891}" type="presOf" srcId="{9D7A59F5-DD08-414B-9ACD-D3445B66627F}" destId="{66FBE997-6537-4FA2-9531-9BCBFF97FE09}" srcOrd="0" destOrd="0" presId="urn:microsoft.com/office/officeart/2005/8/layout/vList2"/>
    <dgm:cxn modelId="{FDF6225F-DA29-40F8-B7A5-A8D73C89F53B}" srcId="{964C231A-DE7B-489C-9E64-4E61BF05B55F}" destId="{B7F88BC2-FB62-4338-82D0-C891CE141572}" srcOrd="6" destOrd="0" parTransId="{A1662269-4980-4525-86A6-19E8B589BF79}" sibTransId="{D0018774-EEC8-401B-860C-2F6726A7CB15}"/>
    <dgm:cxn modelId="{BD8744B6-D297-4214-8F77-B02C3F489D4E}" srcId="{964C231A-DE7B-489C-9E64-4E61BF05B55F}" destId="{A61727A4-3C52-4B37-B4E1-F754057381A7}" srcOrd="0" destOrd="0" parTransId="{1327FCC2-7FD3-479C-BDAB-008D8259E0E8}" sibTransId="{F09B2C5C-0A22-44DD-B685-0A505699578C}"/>
    <dgm:cxn modelId="{2906EEF1-5EB9-49DD-9C8E-57120CB30C99}" type="presOf" srcId="{ED01814F-550B-49F7-B3FA-9A5E2B82C755}" destId="{9E005D47-0A97-4A8F-B6E3-3C4710E65F4E}" srcOrd="0" destOrd="0" presId="urn:microsoft.com/office/officeart/2005/8/layout/vList2"/>
    <dgm:cxn modelId="{83AA756B-E679-43A7-882C-AEB4338E2844}" type="presOf" srcId="{BEF69DC8-12A8-46FA-9895-1224427E03C9}" destId="{B3EAFCC8-657C-4FB2-9E56-481206F7B23B}" srcOrd="0" destOrd="0" presId="urn:microsoft.com/office/officeart/2005/8/layout/vList2"/>
    <dgm:cxn modelId="{C7D38708-5B41-4827-8964-C44AD29DC142}" srcId="{964C231A-DE7B-489C-9E64-4E61BF05B55F}" destId="{C20AA9D9-153F-4506-AE49-E319684499B9}" srcOrd="5" destOrd="0" parTransId="{8AF5B61A-4727-4A86-9A8E-ABF9B361536B}" sibTransId="{C22656BA-9D31-4A2C-A94C-5A756D3825A3}"/>
    <dgm:cxn modelId="{E4EFDBD7-B67D-4924-B41C-F58D54AB338C}" srcId="{964C231A-DE7B-489C-9E64-4E61BF05B55F}" destId="{6B9517AE-9189-446E-B04C-4794A0D31C3F}" srcOrd="1" destOrd="0" parTransId="{79481E54-E82B-488A-A28B-1251A65A6861}" sibTransId="{C1CF6158-7572-4A39-A566-D0CF6A0D1260}"/>
    <dgm:cxn modelId="{0376FA7C-727C-43A2-9C43-8E813325B17A}" type="presOf" srcId="{49C8063C-57B5-4655-AD8A-3CD41163182C}" destId="{3E0FDB6F-5112-48F7-9CE9-C7A55EC177F5}" srcOrd="0" destOrd="0" presId="urn:microsoft.com/office/officeart/2005/8/layout/vList2"/>
    <dgm:cxn modelId="{CF5E8399-4DD9-48B3-BC68-9E09E1102BBF}" type="presOf" srcId="{C20AA9D9-153F-4506-AE49-E319684499B9}" destId="{9FF1B728-768C-46F1-9727-0785EBCED63F}" srcOrd="0" destOrd="0" presId="urn:microsoft.com/office/officeart/2005/8/layout/vList2"/>
    <dgm:cxn modelId="{26579923-1DF9-4708-84EB-AEAF2A4447E8}" type="presOf" srcId="{6B9517AE-9189-446E-B04C-4794A0D31C3F}" destId="{38B4FD75-E17E-457F-B70F-C8785428E0FC}" srcOrd="0" destOrd="0" presId="urn:microsoft.com/office/officeart/2005/8/layout/vList2"/>
    <dgm:cxn modelId="{E67ADB43-8291-4BDF-B9C2-2A63E2FA0D78}" type="presOf" srcId="{A61727A4-3C52-4B37-B4E1-F754057381A7}" destId="{14CE8CC4-237E-48D8-AAF5-4930CF097CB3}" srcOrd="0" destOrd="0" presId="urn:microsoft.com/office/officeart/2005/8/layout/vList2"/>
    <dgm:cxn modelId="{452A0A3A-234C-4F5D-8577-AED38F82CDB1}" srcId="{964C231A-DE7B-489C-9E64-4E61BF05B55F}" destId="{ED01814F-550B-49F7-B3FA-9A5E2B82C755}" srcOrd="3" destOrd="0" parTransId="{1279DD5E-8C04-470A-A76A-90BBBCB11058}" sibTransId="{75720F5D-B445-4C6A-A139-D236DB4ABCCF}"/>
    <dgm:cxn modelId="{C2C1BC7B-513C-4B71-A99F-C0088CA1B308}" srcId="{964C231A-DE7B-489C-9E64-4E61BF05B55F}" destId="{BEF69DC8-12A8-46FA-9895-1224427E03C9}" srcOrd="9" destOrd="0" parTransId="{DA8DD372-B1B7-4B94-BC15-3C33A4890AC0}" sibTransId="{1D3AEEB9-FE35-4C74-BC81-B54F08C9E0B9}"/>
    <dgm:cxn modelId="{DB9FCC68-8C01-47B4-8948-B730E66A4012}" srcId="{964C231A-DE7B-489C-9E64-4E61BF05B55F}" destId="{49C8063C-57B5-4655-AD8A-3CD41163182C}" srcOrd="10" destOrd="0" parTransId="{316B4696-787B-46E3-89A3-90A659757C7E}" sibTransId="{4BBAB1C4-687A-4ED8-B8C5-7F4F01D55724}"/>
    <dgm:cxn modelId="{2EDF99D4-CD8C-49C5-826A-9946CA7DD853}" type="presParOf" srcId="{9E24E72F-F47A-4522-81C2-7ADED7AE59D8}" destId="{14CE8CC4-237E-48D8-AAF5-4930CF097CB3}" srcOrd="0" destOrd="0" presId="urn:microsoft.com/office/officeart/2005/8/layout/vList2"/>
    <dgm:cxn modelId="{572E5EEE-2C19-4733-83D0-596AC3904447}" type="presParOf" srcId="{9E24E72F-F47A-4522-81C2-7ADED7AE59D8}" destId="{6633CE01-5810-4504-8C79-708CF1905058}" srcOrd="1" destOrd="0" presId="urn:microsoft.com/office/officeart/2005/8/layout/vList2"/>
    <dgm:cxn modelId="{A89B224D-73E4-41B3-901A-6DBEDA03C7B6}" type="presParOf" srcId="{9E24E72F-F47A-4522-81C2-7ADED7AE59D8}" destId="{38B4FD75-E17E-457F-B70F-C8785428E0FC}" srcOrd="2" destOrd="0" presId="urn:microsoft.com/office/officeart/2005/8/layout/vList2"/>
    <dgm:cxn modelId="{E6166799-44BD-47CA-9E31-309824A6B3A4}" type="presParOf" srcId="{9E24E72F-F47A-4522-81C2-7ADED7AE59D8}" destId="{BBDCCB62-473F-460C-9032-0EB92854179D}" srcOrd="3" destOrd="0" presId="urn:microsoft.com/office/officeart/2005/8/layout/vList2"/>
    <dgm:cxn modelId="{1F284EE9-CB84-4B8C-9D68-64B233740132}" type="presParOf" srcId="{9E24E72F-F47A-4522-81C2-7ADED7AE59D8}" destId="{66FBE997-6537-4FA2-9531-9BCBFF97FE09}" srcOrd="4" destOrd="0" presId="urn:microsoft.com/office/officeart/2005/8/layout/vList2"/>
    <dgm:cxn modelId="{19883B49-8085-4F6F-A553-58D4D44DE82F}" type="presParOf" srcId="{9E24E72F-F47A-4522-81C2-7ADED7AE59D8}" destId="{71B2A60A-831C-4E11-8D46-35BD78B54E20}" srcOrd="5" destOrd="0" presId="urn:microsoft.com/office/officeart/2005/8/layout/vList2"/>
    <dgm:cxn modelId="{D7BADF62-567A-4270-90AA-614849AA59CB}" type="presParOf" srcId="{9E24E72F-F47A-4522-81C2-7ADED7AE59D8}" destId="{9E005D47-0A97-4A8F-B6E3-3C4710E65F4E}" srcOrd="6" destOrd="0" presId="urn:microsoft.com/office/officeart/2005/8/layout/vList2"/>
    <dgm:cxn modelId="{0A47C275-BC8E-4F9A-AD24-BB7D83F11C48}" type="presParOf" srcId="{9E24E72F-F47A-4522-81C2-7ADED7AE59D8}" destId="{1DA65C67-9F4D-4497-AF69-3FAD07605098}" srcOrd="7" destOrd="0" presId="urn:microsoft.com/office/officeart/2005/8/layout/vList2"/>
    <dgm:cxn modelId="{2E9D9212-170C-4588-B86B-108F11713B77}" type="presParOf" srcId="{9E24E72F-F47A-4522-81C2-7ADED7AE59D8}" destId="{F4787272-8544-4A30-A756-83A12362E987}" srcOrd="8" destOrd="0" presId="urn:microsoft.com/office/officeart/2005/8/layout/vList2"/>
    <dgm:cxn modelId="{5A795BA4-34D6-4343-8D94-362212A3E28E}" type="presParOf" srcId="{9E24E72F-F47A-4522-81C2-7ADED7AE59D8}" destId="{B3A48401-198B-42D8-BDFF-F9AFA9EDAA0C}" srcOrd="9" destOrd="0" presId="urn:microsoft.com/office/officeart/2005/8/layout/vList2"/>
    <dgm:cxn modelId="{61BB7D90-9BDD-4279-816C-34BA503DDAB4}" type="presParOf" srcId="{9E24E72F-F47A-4522-81C2-7ADED7AE59D8}" destId="{9FF1B728-768C-46F1-9727-0785EBCED63F}" srcOrd="10" destOrd="0" presId="urn:microsoft.com/office/officeart/2005/8/layout/vList2"/>
    <dgm:cxn modelId="{0C508ED9-8C1C-49CE-806F-A92294A8181C}" type="presParOf" srcId="{9E24E72F-F47A-4522-81C2-7ADED7AE59D8}" destId="{1E43E9B4-6438-48BD-A7CD-0869EC0A3321}" srcOrd="11" destOrd="0" presId="urn:microsoft.com/office/officeart/2005/8/layout/vList2"/>
    <dgm:cxn modelId="{7CB704B8-63FD-492A-A7AE-0AFEA48A19E8}" type="presParOf" srcId="{9E24E72F-F47A-4522-81C2-7ADED7AE59D8}" destId="{8B292092-9573-425B-9C7F-64075741436C}" srcOrd="12" destOrd="0" presId="urn:microsoft.com/office/officeart/2005/8/layout/vList2"/>
    <dgm:cxn modelId="{815C8B45-3E85-4D9D-97ED-1CE2B6A3993B}" type="presParOf" srcId="{9E24E72F-F47A-4522-81C2-7ADED7AE59D8}" destId="{4B163F0C-2CE0-4EA1-B131-5448A9651DC1}" srcOrd="13" destOrd="0" presId="urn:microsoft.com/office/officeart/2005/8/layout/vList2"/>
    <dgm:cxn modelId="{2308E05D-BB67-4936-A781-A5E0C8BA27E3}" type="presParOf" srcId="{9E24E72F-F47A-4522-81C2-7ADED7AE59D8}" destId="{C12F8874-EED3-4918-A916-4360CA6806A4}" srcOrd="14" destOrd="0" presId="urn:microsoft.com/office/officeart/2005/8/layout/vList2"/>
    <dgm:cxn modelId="{A808F227-C18E-4A3E-AB8A-85EA2FD7EDA5}" type="presParOf" srcId="{9E24E72F-F47A-4522-81C2-7ADED7AE59D8}" destId="{3D49CF71-118A-4FF6-87E3-80A5083F11FC}" srcOrd="15" destOrd="0" presId="urn:microsoft.com/office/officeart/2005/8/layout/vList2"/>
    <dgm:cxn modelId="{CCD529ED-D860-4966-A21F-01CF9502D699}" type="presParOf" srcId="{9E24E72F-F47A-4522-81C2-7ADED7AE59D8}" destId="{2B0D6657-046B-4ABD-B6D9-831A2429193A}" srcOrd="16" destOrd="0" presId="urn:microsoft.com/office/officeart/2005/8/layout/vList2"/>
    <dgm:cxn modelId="{A7A786F1-D9BC-4A7E-96C8-399D1DC4E907}" type="presParOf" srcId="{9E24E72F-F47A-4522-81C2-7ADED7AE59D8}" destId="{31EA0333-242F-4DCF-9F4C-5C30B0C062FC}" srcOrd="17" destOrd="0" presId="urn:microsoft.com/office/officeart/2005/8/layout/vList2"/>
    <dgm:cxn modelId="{7D6A402F-C2E0-4EA0-B314-F46D296B8193}" type="presParOf" srcId="{9E24E72F-F47A-4522-81C2-7ADED7AE59D8}" destId="{B3EAFCC8-657C-4FB2-9E56-481206F7B23B}" srcOrd="18" destOrd="0" presId="urn:microsoft.com/office/officeart/2005/8/layout/vList2"/>
    <dgm:cxn modelId="{6701D6BD-0DCB-4E0F-BE84-9DEA722D25CA}" type="presParOf" srcId="{9E24E72F-F47A-4522-81C2-7ADED7AE59D8}" destId="{AAFEF6D2-6A36-4FB0-83E5-58C9A90AB898}" srcOrd="19" destOrd="0" presId="urn:microsoft.com/office/officeart/2005/8/layout/vList2"/>
    <dgm:cxn modelId="{73108754-3040-44DB-A2AB-35B1D9B4D45B}" type="presParOf" srcId="{9E24E72F-F47A-4522-81C2-7ADED7AE59D8}" destId="{3E0FDB6F-5112-48F7-9CE9-C7A55EC177F5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D4496C-9F80-4FBE-A9AB-5C7AFB33327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B103AA-2EA7-4701-AC02-371C1FC72770}">
      <dgm:prSet/>
      <dgm:spPr>
        <a:solidFill>
          <a:srgbClr val="002060"/>
        </a:solidFill>
      </dgm:spPr>
      <dgm:t>
        <a:bodyPr/>
        <a:lstStyle/>
        <a:p>
          <a:pPr rtl="0"/>
          <a:r>
            <a:rPr lang="ru-RU" dirty="0" smtClean="0"/>
            <a:t>Организовать    подготовку      и      реализацию     мероприятий в формате творческой лаборатории на тему: «ИКОП «</a:t>
          </a:r>
          <a:r>
            <a:rPr lang="ru-RU" dirty="0" err="1" smtClean="0"/>
            <a:t>Сферум</a:t>
          </a:r>
          <a:r>
            <a:rPr lang="ru-RU" dirty="0" smtClean="0"/>
            <a:t>» как цифровой инструмент учителя для выстраивания </a:t>
          </a:r>
          <a:r>
            <a:rPr lang="ru-RU" dirty="0" err="1" smtClean="0"/>
            <a:t>внутришкольной</a:t>
          </a:r>
          <a:r>
            <a:rPr lang="ru-RU" dirty="0" smtClean="0"/>
            <a:t> системы профилактики учебной </a:t>
          </a:r>
          <a:r>
            <a:rPr lang="ru-RU" dirty="0" err="1" smtClean="0"/>
            <a:t>неуспешности</a:t>
          </a:r>
          <a:r>
            <a:rPr lang="ru-RU" dirty="0" smtClean="0"/>
            <a:t> при взаимодействии с учениками и их родителями. Мой опыт» </a:t>
          </a:r>
          <a:r>
            <a:rPr lang="ru-RU" b="1" dirty="0" smtClean="0">
              <a:solidFill>
                <a:srgbClr val="FFFF00"/>
              </a:solidFill>
            </a:rPr>
            <a:t>в период с 25 января по 15 февраля 2024 года</a:t>
          </a:r>
          <a:r>
            <a:rPr lang="ru-RU" dirty="0" smtClean="0">
              <a:solidFill>
                <a:srgbClr val="FFFF00"/>
              </a:solidFill>
            </a:rPr>
            <a:t>;</a:t>
          </a:r>
          <a:endParaRPr lang="ru-RU" dirty="0">
            <a:solidFill>
              <a:srgbClr val="FFFF00"/>
            </a:solidFill>
          </a:endParaRPr>
        </a:p>
      </dgm:t>
    </dgm:pt>
    <dgm:pt modelId="{304EB546-0D97-4C97-B9BD-AF1A04640041}" type="parTrans" cxnId="{E4EE1F83-5426-407F-8C8E-385A04164CA7}">
      <dgm:prSet/>
      <dgm:spPr/>
      <dgm:t>
        <a:bodyPr/>
        <a:lstStyle/>
        <a:p>
          <a:endParaRPr lang="ru-RU"/>
        </a:p>
      </dgm:t>
    </dgm:pt>
    <dgm:pt modelId="{5183CE70-5FA1-4A28-A991-FECA807D77F2}" type="sibTrans" cxnId="{E4EE1F83-5426-407F-8C8E-385A04164CA7}">
      <dgm:prSet/>
      <dgm:spPr/>
      <dgm:t>
        <a:bodyPr/>
        <a:lstStyle/>
        <a:p>
          <a:endParaRPr lang="ru-RU"/>
        </a:p>
      </dgm:t>
    </dgm:pt>
    <dgm:pt modelId="{5CD45180-01F9-4425-99CB-46EBDDF8D628}">
      <dgm:prSet/>
      <dgm:spPr>
        <a:solidFill>
          <a:srgbClr val="002060"/>
        </a:solidFill>
      </dgm:spPr>
      <dgm:t>
        <a:bodyPr/>
        <a:lstStyle/>
        <a:p>
          <a:pPr rtl="0"/>
          <a:r>
            <a:rPr lang="ru-RU" dirty="0" smtClean="0"/>
            <a:t>Организовать работу по подготовке и реализации педагогического опыта на уровне проб в общеобразовательных организациях </a:t>
          </a:r>
          <a:r>
            <a:rPr lang="ru-RU" dirty="0" smtClean="0">
              <a:solidFill>
                <a:srgbClr val="FFFF00"/>
              </a:solidFill>
            </a:rPr>
            <a:t>в период </a:t>
          </a:r>
          <a:r>
            <a:rPr lang="ru-RU" b="1" dirty="0" smtClean="0">
              <a:solidFill>
                <a:srgbClr val="FFFF00"/>
              </a:solidFill>
            </a:rPr>
            <a:t>с 26 января по 14 февраля 2024 года </a:t>
          </a:r>
          <a:r>
            <a:rPr lang="ru-RU" dirty="0" smtClean="0"/>
            <a:t>согласно Приложению 2 к настоящему распоряжению. </a:t>
          </a:r>
          <a:endParaRPr lang="ru-RU" dirty="0"/>
        </a:p>
      </dgm:t>
    </dgm:pt>
    <dgm:pt modelId="{874CBEDE-A34C-4E23-9236-081B174D1AA0}" type="parTrans" cxnId="{AFCC0CAE-08AD-47CD-A0D2-68DD0963F0D2}">
      <dgm:prSet/>
      <dgm:spPr/>
      <dgm:t>
        <a:bodyPr/>
        <a:lstStyle/>
        <a:p>
          <a:endParaRPr lang="ru-RU"/>
        </a:p>
      </dgm:t>
    </dgm:pt>
    <dgm:pt modelId="{845A9DD4-C203-4017-A40C-FF291EAC9E7D}" type="sibTrans" cxnId="{AFCC0CAE-08AD-47CD-A0D2-68DD0963F0D2}">
      <dgm:prSet/>
      <dgm:spPr/>
      <dgm:t>
        <a:bodyPr/>
        <a:lstStyle/>
        <a:p>
          <a:endParaRPr lang="ru-RU"/>
        </a:p>
      </dgm:t>
    </dgm:pt>
    <dgm:pt modelId="{2FC2D144-EDFA-414A-BFD3-0588A2BF57FE}">
      <dgm:prSet/>
      <dgm:spPr>
        <a:solidFill>
          <a:srgbClr val="002060"/>
        </a:solidFill>
      </dgm:spPr>
      <dgm:t>
        <a:bodyPr/>
        <a:lstStyle/>
        <a:p>
          <a:pPr rtl="0"/>
          <a:r>
            <a:rPr lang="ru-RU" dirty="0" smtClean="0"/>
            <a:t>Направить </a:t>
          </a:r>
          <a:r>
            <a:rPr lang="ru-RU" b="1" dirty="0" smtClean="0">
              <a:solidFill>
                <a:srgbClr val="FFFF00"/>
              </a:solidFill>
            </a:rPr>
            <a:t>в срок до 14 февраля 2024 года </a:t>
          </a:r>
          <a:r>
            <a:rPr lang="ru-RU" dirty="0" smtClean="0"/>
            <a:t>ссылку на анонс проведенных в ОО мероприятий, размещенный в открытом доступе на адрес электронной почты kirovsk-metod@kirovsk-reg.ru.</a:t>
          </a:r>
          <a:endParaRPr lang="ru-RU" dirty="0"/>
        </a:p>
      </dgm:t>
    </dgm:pt>
    <dgm:pt modelId="{6F365DFF-D570-4F9A-B6C0-20B243268ADF}" type="parTrans" cxnId="{0C810F3D-F61F-499A-AB4D-719003EEFA26}">
      <dgm:prSet/>
      <dgm:spPr/>
      <dgm:t>
        <a:bodyPr/>
        <a:lstStyle/>
        <a:p>
          <a:endParaRPr lang="ru-RU"/>
        </a:p>
      </dgm:t>
    </dgm:pt>
    <dgm:pt modelId="{CB00921D-6DFF-4251-B6ED-8FD4AD28E2D1}" type="sibTrans" cxnId="{0C810F3D-F61F-499A-AB4D-719003EEFA26}">
      <dgm:prSet/>
      <dgm:spPr/>
      <dgm:t>
        <a:bodyPr/>
        <a:lstStyle/>
        <a:p>
          <a:endParaRPr lang="ru-RU"/>
        </a:p>
      </dgm:t>
    </dgm:pt>
    <dgm:pt modelId="{B9E31669-5514-4AC5-901F-FB5D4B70AAC5}" type="pres">
      <dgm:prSet presAssocID="{0BD4496C-9F80-4FBE-A9AB-5C7AFB333279}" presName="CompostProcess" presStyleCnt="0">
        <dgm:presLayoutVars>
          <dgm:dir/>
          <dgm:resizeHandles val="exact"/>
        </dgm:presLayoutVars>
      </dgm:prSet>
      <dgm:spPr/>
    </dgm:pt>
    <dgm:pt modelId="{6D5A4344-22BE-447C-B7A4-A41E10FA2F06}" type="pres">
      <dgm:prSet presAssocID="{0BD4496C-9F80-4FBE-A9AB-5C7AFB333279}" presName="arrow" presStyleLbl="bgShp" presStyleIdx="0" presStyleCnt="1"/>
      <dgm:spPr/>
    </dgm:pt>
    <dgm:pt modelId="{90298CE9-8AA9-43B2-A1F2-459793D3AE31}" type="pres">
      <dgm:prSet presAssocID="{0BD4496C-9F80-4FBE-A9AB-5C7AFB333279}" presName="linearProcess" presStyleCnt="0"/>
      <dgm:spPr/>
    </dgm:pt>
    <dgm:pt modelId="{78DFC3BF-BB89-44BA-BA29-7DD37F7D44B5}" type="pres">
      <dgm:prSet presAssocID="{2BB103AA-2EA7-4701-AC02-371C1FC72770}" presName="textNode" presStyleLbl="node1" presStyleIdx="0" presStyleCnt="3">
        <dgm:presLayoutVars>
          <dgm:bulletEnabled val="1"/>
        </dgm:presLayoutVars>
      </dgm:prSet>
      <dgm:spPr/>
    </dgm:pt>
    <dgm:pt modelId="{A4486B8E-3738-4804-ABD4-80904986DD7E}" type="pres">
      <dgm:prSet presAssocID="{5183CE70-5FA1-4A28-A991-FECA807D77F2}" presName="sibTrans" presStyleCnt="0"/>
      <dgm:spPr/>
    </dgm:pt>
    <dgm:pt modelId="{715F9B08-7EB4-415A-841E-496F5F284602}" type="pres">
      <dgm:prSet presAssocID="{5CD45180-01F9-4425-99CB-46EBDDF8D628}" presName="textNode" presStyleLbl="node1" presStyleIdx="1" presStyleCnt="3">
        <dgm:presLayoutVars>
          <dgm:bulletEnabled val="1"/>
        </dgm:presLayoutVars>
      </dgm:prSet>
      <dgm:spPr/>
    </dgm:pt>
    <dgm:pt modelId="{A0DF590A-FCB7-441A-90FB-899BA6DAF9F5}" type="pres">
      <dgm:prSet presAssocID="{845A9DD4-C203-4017-A40C-FF291EAC9E7D}" presName="sibTrans" presStyleCnt="0"/>
      <dgm:spPr/>
    </dgm:pt>
    <dgm:pt modelId="{359CFDD4-73BB-406A-8740-ADC4EA2647B0}" type="pres">
      <dgm:prSet presAssocID="{2FC2D144-EDFA-414A-BFD3-0588A2BF57F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C810F3D-F61F-499A-AB4D-719003EEFA26}" srcId="{0BD4496C-9F80-4FBE-A9AB-5C7AFB333279}" destId="{2FC2D144-EDFA-414A-BFD3-0588A2BF57FE}" srcOrd="2" destOrd="0" parTransId="{6F365DFF-D570-4F9A-B6C0-20B243268ADF}" sibTransId="{CB00921D-6DFF-4251-B6ED-8FD4AD28E2D1}"/>
    <dgm:cxn modelId="{63EDC35C-7372-428B-8798-F98CFA34C156}" type="presOf" srcId="{2BB103AA-2EA7-4701-AC02-371C1FC72770}" destId="{78DFC3BF-BB89-44BA-BA29-7DD37F7D44B5}" srcOrd="0" destOrd="0" presId="urn:microsoft.com/office/officeart/2005/8/layout/hProcess9"/>
    <dgm:cxn modelId="{AFCC0CAE-08AD-47CD-A0D2-68DD0963F0D2}" srcId="{0BD4496C-9F80-4FBE-A9AB-5C7AFB333279}" destId="{5CD45180-01F9-4425-99CB-46EBDDF8D628}" srcOrd="1" destOrd="0" parTransId="{874CBEDE-A34C-4E23-9236-081B174D1AA0}" sibTransId="{845A9DD4-C203-4017-A40C-FF291EAC9E7D}"/>
    <dgm:cxn modelId="{E4EE1F83-5426-407F-8C8E-385A04164CA7}" srcId="{0BD4496C-9F80-4FBE-A9AB-5C7AFB333279}" destId="{2BB103AA-2EA7-4701-AC02-371C1FC72770}" srcOrd="0" destOrd="0" parTransId="{304EB546-0D97-4C97-B9BD-AF1A04640041}" sibTransId="{5183CE70-5FA1-4A28-A991-FECA807D77F2}"/>
    <dgm:cxn modelId="{5BF308FF-0A9F-495A-B5B0-363F1E9AA17C}" type="presOf" srcId="{5CD45180-01F9-4425-99CB-46EBDDF8D628}" destId="{715F9B08-7EB4-415A-841E-496F5F284602}" srcOrd="0" destOrd="0" presId="urn:microsoft.com/office/officeart/2005/8/layout/hProcess9"/>
    <dgm:cxn modelId="{1FFAAECB-64E7-41B3-B927-31816FA742D9}" type="presOf" srcId="{2FC2D144-EDFA-414A-BFD3-0588A2BF57FE}" destId="{359CFDD4-73BB-406A-8740-ADC4EA2647B0}" srcOrd="0" destOrd="0" presId="urn:microsoft.com/office/officeart/2005/8/layout/hProcess9"/>
    <dgm:cxn modelId="{32F52308-AB50-4BB5-85CA-9F0ABB62BB91}" type="presOf" srcId="{0BD4496C-9F80-4FBE-A9AB-5C7AFB333279}" destId="{B9E31669-5514-4AC5-901F-FB5D4B70AAC5}" srcOrd="0" destOrd="0" presId="urn:microsoft.com/office/officeart/2005/8/layout/hProcess9"/>
    <dgm:cxn modelId="{E144ECA6-3AD0-4594-A297-7320DBCD1F7F}" type="presParOf" srcId="{B9E31669-5514-4AC5-901F-FB5D4B70AAC5}" destId="{6D5A4344-22BE-447C-B7A4-A41E10FA2F06}" srcOrd="0" destOrd="0" presId="urn:microsoft.com/office/officeart/2005/8/layout/hProcess9"/>
    <dgm:cxn modelId="{19DECA67-9C9C-4437-B49A-F01583B95D24}" type="presParOf" srcId="{B9E31669-5514-4AC5-901F-FB5D4B70AAC5}" destId="{90298CE9-8AA9-43B2-A1F2-459793D3AE31}" srcOrd="1" destOrd="0" presId="urn:microsoft.com/office/officeart/2005/8/layout/hProcess9"/>
    <dgm:cxn modelId="{AA1149A6-AF53-412C-AE16-DC855AB2BDBF}" type="presParOf" srcId="{90298CE9-8AA9-43B2-A1F2-459793D3AE31}" destId="{78DFC3BF-BB89-44BA-BA29-7DD37F7D44B5}" srcOrd="0" destOrd="0" presId="urn:microsoft.com/office/officeart/2005/8/layout/hProcess9"/>
    <dgm:cxn modelId="{D1DE8503-1A4D-435A-91CE-B4EB3F9F5217}" type="presParOf" srcId="{90298CE9-8AA9-43B2-A1F2-459793D3AE31}" destId="{A4486B8E-3738-4804-ABD4-80904986DD7E}" srcOrd="1" destOrd="0" presId="urn:microsoft.com/office/officeart/2005/8/layout/hProcess9"/>
    <dgm:cxn modelId="{A41773AA-FC19-4D16-933D-B3FDA97A9CC6}" type="presParOf" srcId="{90298CE9-8AA9-43B2-A1F2-459793D3AE31}" destId="{715F9B08-7EB4-415A-841E-496F5F284602}" srcOrd="2" destOrd="0" presId="urn:microsoft.com/office/officeart/2005/8/layout/hProcess9"/>
    <dgm:cxn modelId="{AC25B014-CDC9-4DE1-BDCF-68D7AD5C5036}" type="presParOf" srcId="{90298CE9-8AA9-43B2-A1F2-459793D3AE31}" destId="{A0DF590A-FCB7-441A-90FB-899BA6DAF9F5}" srcOrd="3" destOrd="0" presId="urn:microsoft.com/office/officeart/2005/8/layout/hProcess9"/>
    <dgm:cxn modelId="{6D9FFB8B-A61A-4805-A5AF-94E1F2AC26DA}" type="presParOf" srcId="{90298CE9-8AA9-43B2-A1F2-459793D3AE31}" destId="{359CFDD4-73BB-406A-8740-ADC4EA2647B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19BC79-D3C4-4C98-8FB0-BF51D7B079B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2BA81B-21EA-4E1D-A553-7EC14210B53C}">
      <dgm:prSet/>
      <dgm:spPr>
        <a:solidFill>
          <a:srgbClr val="002060"/>
        </a:solidFill>
      </dgm:spPr>
      <dgm:t>
        <a:bodyPr/>
        <a:lstStyle/>
        <a:p>
          <a:pPr rtl="0"/>
          <a:r>
            <a:rPr lang="ru-RU" dirty="0" smtClean="0"/>
            <a:t>Направить </a:t>
          </a:r>
          <a:r>
            <a:rPr lang="ru-RU" dirty="0" smtClean="0">
              <a:solidFill>
                <a:srgbClr val="FFFF00"/>
              </a:solidFill>
            </a:rPr>
            <a:t>в срок до 14 февраля 2024 года</a:t>
          </a:r>
          <a:r>
            <a:rPr lang="ru-RU" dirty="0" smtClean="0"/>
            <a:t> презентацию с приложениями (сценарии, буклеты, памятки, разработанные задания и др.) успешной практики/ опыта на адрес электронной почты </a:t>
          </a:r>
          <a:r>
            <a:rPr lang="ru-RU" dirty="0" smtClean="0">
              <a:hlinkClick xmlns:r="http://schemas.openxmlformats.org/officeDocument/2006/relationships" r:id="rId1"/>
            </a:rPr>
            <a:t>kirovsk-metod@kirovsk-reg.ru</a:t>
          </a:r>
          <a:r>
            <a:rPr lang="ru-RU" dirty="0" smtClean="0"/>
            <a:t>.</a:t>
          </a:r>
          <a:endParaRPr lang="ru-RU" dirty="0"/>
        </a:p>
      </dgm:t>
    </dgm:pt>
    <dgm:pt modelId="{516541C4-AF0A-472C-BA1F-6260D9CB0B0B}" type="parTrans" cxnId="{BA3CAF41-6810-4BE2-AB90-4D5DF2B35DB7}">
      <dgm:prSet/>
      <dgm:spPr/>
      <dgm:t>
        <a:bodyPr/>
        <a:lstStyle/>
        <a:p>
          <a:endParaRPr lang="ru-RU"/>
        </a:p>
      </dgm:t>
    </dgm:pt>
    <dgm:pt modelId="{ABAEFFA0-E104-47DB-B08E-9D267DA0210E}" type="sibTrans" cxnId="{BA3CAF41-6810-4BE2-AB90-4D5DF2B35DB7}">
      <dgm:prSet/>
      <dgm:spPr/>
      <dgm:t>
        <a:bodyPr/>
        <a:lstStyle/>
        <a:p>
          <a:endParaRPr lang="ru-RU"/>
        </a:p>
      </dgm:t>
    </dgm:pt>
    <dgm:pt modelId="{4568CFCC-03F1-4595-9AC3-D868648ADD31}">
      <dgm:prSet/>
      <dgm:spPr>
        <a:solidFill>
          <a:srgbClr val="002060"/>
        </a:solidFill>
      </dgm:spPr>
      <dgm:t>
        <a:bodyPr/>
        <a:lstStyle/>
        <a:p>
          <a:pPr rtl="0"/>
          <a:r>
            <a:rPr lang="ru-RU" dirty="0" smtClean="0"/>
            <a:t>Направить </a:t>
          </a:r>
          <a:r>
            <a:rPr lang="ru-RU" dirty="0" smtClean="0">
              <a:solidFill>
                <a:srgbClr val="FFFF00"/>
              </a:solidFill>
            </a:rPr>
            <a:t>в срок 14 февраля 2024 года </a:t>
          </a:r>
          <a:r>
            <a:rPr lang="ru-RU" dirty="0" smtClean="0"/>
            <a:t>информацию об открытом мероприятии и педагогах, опыт которых будет продемонстрирован на итоговом мероприятии на базе школы-наставника МБОУ «Лицей г. Отрадное» на адрес электронной почты </a:t>
          </a:r>
          <a:r>
            <a:rPr lang="ru-RU" dirty="0" smtClean="0">
              <a:hlinkClick xmlns:r="http://schemas.openxmlformats.org/officeDocument/2006/relationships" r:id="rId1"/>
            </a:rPr>
            <a:t>kirovsk-metod@kirovsk-reg.ru</a:t>
          </a:r>
          <a:r>
            <a:rPr lang="ru-RU" dirty="0" smtClean="0"/>
            <a:t>  согласно Приложению 3 к настоящему распоряжению.</a:t>
          </a:r>
          <a:endParaRPr lang="ru-RU" dirty="0"/>
        </a:p>
      </dgm:t>
    </dgm:pt>
    <dgm:pt modelId="{91579712-F68A-4B65-88C6-92FCF37C35F0}" type="parTrans" cxnId="{7D000BF9-C234-48AD-8379-A86717B975C8}">
      <dgm:prSet/>
      <dgm:spPr/>
      <dgm:t>
        <a:bodyPr/>
        <a:lstStyle/>
        <a:p>
          <a:endParaRPr lang="ru-RU"/>
        </a:p>
      </dgm:t>
    </dgm:pt>
    <dgm:pt modelId="{A84FEFF9-1D24-4B29-8D73-11C24C9A9191}" type="sibTrans" cxnId="{7D000BF9-C234-48AD-8379-A86717B975C8}">
      <dgm:prSet/>
      <dgm:spPr/>
      <dgm:t>
        <a:bodyPr/>
        <a:lstStyle/>
        <a:p>
          <a:endParaRPr lang="ru-RU"/>
        </a:p>
      </dgm:t>
    </dgm:pt>
    <dgm:pt modelId="{9C5397AB-FC95-44E9-979F-B22AFF1D5B82}">
      <dgm:prSet/>
      <dgm:spPr>
        <a:solidFill>
          <a:srgbClr val="002060"/>
        </a:solidFill>
      </dgm:spPr>
      <dgm:t>
        <a:bodyPr/>
        <a:lstStyle/>
        <a:p>
          <a:pPr rtl="0"/>
          <a:r>
            <a:rPr lang="ru-RU" dirty="0" smtClean="0"/>
            <a:t>Обеспечить участие педагогов, чей опыт будет </a:t>
          </a:r>
          <a:r>
            <a:rPr lang="ru-RU" dirty="0" smtClean="0">
              <a:solidFill>
                <a:srgbClr val="002060"/>
              </a:solidFill>
            </a:rPr>
            <a:t>п</a:t>
          </a:r>
          <a:r>
            <a:rPr lang="ru-RU" dirty="0" smtClean="0">
              <a:solidFill>
                <a:srgbClr val="FFFF00"/>
              </a:solidFill>
            </a:rPr>
            <a:t>родемонстрирован 15 февраля 2024 года в 15-00 часов </a:t>
          </a:r>
          <a:r>
            <a:rPr lang="ru-RU" dirty="0" smtClean="0"/>
            <a:t>в заключительном этапе творческой лаборатории на тему: «ИКОП «</a:t>
          </a:r>
          <a:r>
            <a:rPr lang="ru-RU" dirty="0" err="1" smtClean="0"/>
            <a:t>Сферум</a:t>
          </a:r>
          <a:r>
            <a:rPr lang="ru-RU" dirty="0" smtClean="0"/>
            <a:t>» как цифровой инструмент учителя для выстраивания </a:t>
          </a:r>
          <a:r>
            <a:rPr lang="ru-RU" dirty="0" err="1" smtClean="0"/>
            <a:t>внутришкольной</a:t>
          </a:r>
          <a:r>
            <a:rPr lang="ru-RU" dirty="0" smtClean="0"/>
            <a:t> системы профилактики учебной </a:t>
          </a:r>
          <a:r>
            <a:rPr lang="ru-RU" dirty="0" err="1" smtClean="0"/>
            <a:t>неуспешности</a:t>
          </a:r>
          <a:r>
            <a:rPr lang="ru-RU" dirty="0" smtClean="0"/>
            <a:t> при взаимодействии с учениками и их родителями. Мой опыт» на базе </a:t>
          </a:r>
          <a:r>
            <a:rPr lang="ru-RU" dirty="0" smtClean="0">
              <a:solidFill>
                <a:srgbClr val="FFFF00"/>
              </a:solidFill>
            </a:rPr>
            <a:t>школы-наставника МБОУ «Лицей г. Отрадное» по адресу г. Отрадное, улица Дружбы, дом 1.</a:t>
          </a:r>
          <a:endParaRPr lang="ru-RU" dirty="0">
            <a:solidFill>
              <a:srgbClr val="FFFF00"/>
            </a:solidFill>
          </a:endParaRPr>
        </a:p>
      </dgm:t>
    </dgm:pt>
    <dgm:pt modelId="{655DC5CE-EFAF-4D9B-BF24-FD7CDE827997}" type="parTrans" cxnId="{950DFBC0-B8E6-4864-822C-4C95DD2A642E}">
      <dgm:prSet/>
      <dgm:spPr/>
      <dgm:t>
        <a:bodyPr/>
        <a:lstStyle/>
        <a:p>
          <a:endParaRPr lang="ru-RU"/>
        </a:p>
      </dgm:t>
    </dgm:pt>
    <dgm:pt modelId="{B26CBA45-17F3-4EB2-B85F-2D1A1BC1B0C1}" type="sibTrans" cxnId="{950DFBC0-B8E6-4864-822C-4C95DD2A642E}">
      <dgm:prSet/>
      <dgm:spPr/>
      <dgm:t>
        <a:bodyPr/>
        <a:lstStyle/>
        <a:p>
          <a:endParaRPr lang="ru-RU"/>
        </a:p>
      </dgm:t>
    </dgm:pt>
    <dgm:pt modelId="{00DBF830-9710-4C82-9162-387DBACF9648}" type="pres">
      <dgm:prSet presAssocID="{5219BC79-D3C4-4C98-8FB0-BF51D7B079B1}" presName="CompostProcess" presStyleCnt="0">
        <dgm:presLayoutVars>
          <dgm:dir/>
          <dgm:resizeHandles val="exact"/>
        </dgm:presLayoutVars>
      </dgm:prSet>
      <dgm:spPr/>
    </dgm:pt>
    <dgm:pt modelId="{63901FF8-6092-4948-AC80-575E24AB050A}" type="pres">
      <dgm:prSet presAssocID="{5219BC79-D3C4-4C98-8FB0-BF51D7B079B1}" presName="arrow" presStyleLbl="bgShp" presStyleIdx="0" presStyleCnt="1"/>
      <dgm:spPr/>
    </dgm:pt>
    <dgm:pt modelId="{6371A71D-6C79-4570-A1BD-58CC9EE77398}" type="pres">
      <dgm:prSet presAssocID="{5219BC79-D3C4-4C98-8FB0-BF51D7B079B1}" presName="linearProcess" presStyleCnt="0"/>
      <dgm:spPr/>
    </dgm:pt>
    <dgm:pt modelId="{85C0C3BF-3CEF-4EAD-BADF-0D1DC8CCCF70}" type="pres">
      <dgm:prSet presAssocID="{A72BA81B-21EA-4E1D-A553-7EC14210B53C}" presName="textNode" presStyleLbl="node1" presStyleIdx="0" presStyleCnt="3">
        <dgm:presLayoutVars>
          <dgm:bulletEnabled val="1"/>
        </dgm:presLayoutVars>
      </dgm:prSet>
      <dgm:spPr/>
    </dgm:pt>
    <dgm:pt modelId="{D8B12FAD-24CD-462E-A8D7-A496E2E42ECB}" type="pres">
      <dgm:prSet presAssocID="{ABAEFFA0-E104-47DB-B08E-9D267DA0210E}" presName="sibTrans" presStyleCnt="0"/>
      <dgm:spPr/>
    </dgm:pt>
    <dgm:pt modelId="{9DD7408C-3C4F-4103-BFBD-EB1730ACEF99}" type="pres">
      <dgm:prSet presAssocID="{4568CFCC-03F1-4595-9AC3-D868648ADD31}" presName="textNode" presStyleLbl="node1" presStyleIdx="1" presStyleCnt="3">
        <dgm:presLayoutVars>
          <dgm:bulletEnabled val="1"/>
        </dgm:presLayoutVars>
      </dgm:prSet>
      <dgm:spPr/>
    </dgm:pt>
    <dgm:pt modelId="{C5078BC7-A2CD-40A6-81F7-D062D378BB20}" type="pres">
      <dgm:prSet presAssocID="{A84FEFF9-1D24-4B29-8D73-11C24C9A9191}" presName="sibTrans" presStyleCnt="0"/>
      <dgm:spPr/>
    </dgm:pt>
    <dgm:pt modelId="{DD10D1CA-B19C-44D9-8C7A-4B1DDCD616BC}" type="pres">
      <dgm:prSet presAssocID="{9C5397AB-FC95-44E9-979F-B22AFF1D5B8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A3CAF41-6810-4BE2-AB90-4D5DF2B35DB7}" srcId="{5219BC79-D3C4-4C98-8FB0-BF51D7B079B1}" destId="{A72BA81B-21EA-4E1D-A553-7EC14210B53C}" srcOrd="0" destOrd="0" parTransId="{516541C4-AF0A-472C-BA1F-6260D9CB0B0B}" sibTransId="{ABAEFFA0-E104-47DB-B08E-9D267DA0210E}"/>
    <dgm:cxn modelId="{950DFBC0-B8E6-4864-822C-4C95DD2A642E}" srcId="{5219BC79-D3C4-4C98-8FB0-BF51D7B079B1}" destId="{9C5397AB-FC95-44E9-979F-B22AFF1D5B82}" srcOrd="2" destOrd="0" parTransId="{655DC5CE-EFAF-4D9B-BF24-FD7CDE827997}" sibTransId="{B26CBA45-17F3-4EB2-B85F-2D1A1BC1B0C1}"/>
    <dgm:cxn modelId="{DEE6ED8C-8111-4EBC-B106-61017462CC1E}" type="presOf" srcId="{4568CFCC-03F1-4595-9AC3-D868648ADD31}" destId="{9DD7408C-3C4F-4103-BFBD-EB1730ACEF99}" srcOrd="0" destOrd="0" presId="urn:microsoft.com/office/officeart/2005/8/layout/hProcess9"/>
    <dgm:cxn modelId="{B2C26A16-3CA1-43A4-B958-356D47A36F04}" type="presOf" srcId="{5219BC79-D3C4-4C98-8FB0-BF51D7B079B1}" destId="{00DBF830-9710-4C82-9162-387DBACF9648}" srcOrd="0" destOrd="0" presId="urn:microsoft.com/office/officeart/2005/8/layout/hProcess9"/>
    <dgm:cxn modelId="{7D823B82-0DF6-4A56-89A6-12B391652A0D}" type="presOf" srcId="{A72BA81B-21EA-4E1D-A553-7EC14210B53C}" destId="{85C0C3BF-3CEF-4EAD-BADF-0D1DC8CCCF70}" srcOrd="0" destOrd="0" presId="urn:microsoft.com/office/officeart/2005/8/layout/hProcess9"/>
    <dgm:cxn modelId="{E8687E6E-F48D-4D02-804D-ACB5F43F2171}" type="presOf" srcId="{9C5397AB-FC95-44E9-979F-B22AFF1D5B82}" destId="{DD10D1CA-B19C-44D9-8C7A-4B1DDCD616BC}" srcOrd="0" destOrd="0" presId="urn:microsoft.com/office/officeart/2005/8/layout/hProcess9"/>
    <dgm:cxn modelId="{7D000BF9-C234-48AD-8379-A86717B975C8}" srcId="{5219BC79-D3C4-4C98-8FB0-BF51D7B079B1}" destId="{4568CFCC-03F1-4595-9AC3-D868648ADD31}" srcOrd="1" destOrd="0" parTransId="{91579712-F68A-4B65-88C6-92FCF37C35F0}" sibTransId="{A84FEFF9-1D24-4B29-8D73-11C24C9A9191}"/>
    <dgm:cxn modelId="{4D1D4BC6-AAA2-4649-A5DE-5B13F0952F24}" type="presParOf" srcId="{00DBF830-9710-4C82-9162-387DBACF9648}" destId="{63901FF8-6092-4948-AC80-575E24AB050A}" srcOrd="0" destOrd="0" presId="urn:microsoft.com/office/officeart/2005/8/layout/hProcess9"/>
    <dgm:cxn modelId="{DE2F5618-559A-4938-B6A1-B86331F0EAC1}" type="presParOf" srcId="{00DBF830-9710-4C82-9162-387DBACF9648}" destId="{6371A71D-6C79-4570-A1BD-58CC9EE77398}" srcOrd="1" destOrd="0" presId="urn:microsoft.com/office/officeart/2005/8/layout/hProcess9"/>
    <dgm:cxn modelId="{8C00FF73-7055-4662-8AE1-1290884E625E}" type="presParOf" srcId="{6371A71D-6C79-4570-A1BD-58CC9EE77398}" destId="{85C0C3BF-3CEF-4EAD-BADF-0D1DC8CCCF70}" srcOrd="0" destOrd="0" presId="urn:microsoft.com/office/officeart/2005/8/layout/hProcess9"/>
    <dgm:cxn modelId="{DF58495F-E38E-4D8A-BEE5-31EEFE3E0F4F}" type="presParOf" srcId="{6371A71D-6C79-4570-A1BD-58CC9EE77398}" destId="{D8B12FAD-24CD-462E-A8D7-A496E2E42ECB}" srcOrd="1" destOrd="0" presId="urn:microsoft.com/office/officeart/2005/8/layout/hProcess9"/>
    <dgm:cxn modelId="{BA85F362-EA66-4C88-A1FC-7E03C29A6B21}" type="presParOf" srcId="{6371A71D-6C79-4570-A1BD-58CC9EE77398}" destId="{9DD7408C-3C4F-4103-BFBD-EB1730ACEF99}" srcOrd="2" destOrd="0" presId="urn:microsoft.com/office/officeart/2005/8/layout/hProcess9"/>
    <dgm:cxn modelId="{AD94997B-0FFE-471B-8FE4-70F3C4D56CEB}" type="presParOf" srcId="{6371A71D-6C79-4570-A1BD-58CC9EE77398}" destId="{C5078BC7-A2CD-40A6-81F7-D062D378BB20}" srcOrd="3" destOrd="0" presId="urn:microsoft.com/office/officeart/2005/8/layout/hProcess9"/>
    <dgm:cxn modelId="{D03DEC9C-AC45-47BE-ADA5-D1821538650C}" type="presParOf" srcId="{6371A71D-6C79-4570-A1BD-58CC9EE77398}" destId="{DD10D1CA-B19C-44D9-8C7A-4B1DDCD616B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E21BCE-2B06-4B9A-AE83-C6D806B4DCA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AB1C2-3068-4832-85CC-7B5CBD97C3A6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dirty="0" smtClean="0"/>
            <a:t>Информационно-коммуникационная образовательная платформа СФЕРУМ» («</a:t>
          </a:r>
          <a:r>
            <a:rPr lang="ru-RU" dirty="0" err="1" smtClean="0"/>
            <a:t>Сферум</a:t>
          </a:r>
          <a:r>
            <a:rPr lang="ru-RU" dirty="0" smtClean="0"/>
            <a:t>»). Произведена на основании приказа Министерства цифрового развития, связи и массовых коммуникаций Российской Федерации от 08.04.2021 №353.</a:t>
          </a:r>
          <a:endParaRPr lang="ru-RU" dirty="0"/>
        </a:p>
      </dgm:t>
    </dgm:pt>
    <dgm:pt modelId="{D89C0405-5524-419E-9F88-AE4CAFF90634}" type="parTrans" cxnId="{E118DD88-535F-43CD-91A3-7ECE67F9CC2C}">
      <dgm:prSet/>
      <dgm:spPr/>
      <dgm:t>
        <a:bodyPr/>
        <a:lstStyle/>
        <a:p>
          <a:endParaRPr lang="ru-RU"/>
        </a:p>
      </dgm:t>
    </dgm:pt>
    <dgm:pt modelId="{E06BA7F7-2742-4412-AA90-1140F4348133}" type="sibTrans" cxnId="{E118DD88-535F-43CD-91A3-7ECE67F9CC2C}">
      <dgm:prSet/>
      <dgm:spPr/>
      <dgm:t>
        <a:bodyPr/>
        <a:lstStyle/>
        <a:p>
          <a:endParaRPr lang="ru-RU"/>
        </a:p>
      </dgm:t>
    </dgm:pt>
    <dgm:pt modelId="{C5687129-B4E5-45FF-B0DC-02A90D479F5A}" type="pres">
      <dgm:prSet presAssocID="{B6E21BCE-2B06-4B9A-AE83-C6D806B4DCA4}" presName="Name0" presStyleCnt="0">
        <dgm:presLayoutVars>
          <dgm:dir/>
          <dgm:animLvl val="lvl"/>
          <dgm:resizeHandles val="exact"/>
        </dgm:presLayoutVars>
      </dgm:prSet>
      <dgm:spPr/>
    </dgm:pt>
    <dgm:pt modelId="{62D00D05-A8CF-4DF6-8A4D-C28FA11A72B4}" type="pres">
      <dgm:prSet presAssocID="{41EAB1C2-3068-4832-85CC-7B5CBD97C3A6}" presName="composite" presStyleCnt="0"/>
      <dgm:spPr/>
    </dgm:pt>
    <dgm:pt modelId="{736A9F39-6045-40BE-B58F-BF1C8D41757C}" type="pres">
      <dgm:prSet presAssocID="{41EAB1C2-3068-4832-85CC-7B5CBD97C3A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EED11745-1B42-4D73-8B59-8FC95C2E0396}" type="pres">
      <dgm:prSet presAssocID="{41EAB1C2-3068-4832-85CC-7B5CBD97C3A6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EB09D6A9-85F5-4C33-B8E1-58EFB262E529}" type="presOf" srcId="{B6E21BCE-2B06-4B9A-AE83-C6D806B4DCA4}" destId="{C5687129-B4E5-45FF-B0DC-02A90D479F5A}" srcOrd="0" destOrd="0" presId="urn:microsoft.com/office/officeart/2005/8/layout/hList1"/>
    <dgm:cxn modelId="{E118DD88-535F-43CD-91A3-7ECE67F9CC2C}" srcId="{B6E21BCE-2B06-4B9A-AE83-C6D806B4DCA4}" destId="{41EAB1C2-3068-4832-85CC-7B5CBD97C3A6}" srcOrd="0" destOrd="0" parTransId="{D89C0405-5524-419E-9F88-AE4CAFF90634}" sibTransId="{E06BA7F7-2742-4412-AA90-1140F4348133}"/>
    <dgm:cxn modelId="{5029EDF6-7F2A-4B25-8D3C-899323D1A052}" type="presOf" srcId="{41EAB1C2-3068-4832-85CC-7B5CBD97C3A6}" destId="{736A9F39-6045-40BE-B58F-BF1C8D41757C}" srcOrd="0" destOrd="0" presId="urn:microsoft.com/office/officeart/2005/8/layout/hList1"/>
    <dgm:cxn modelId="{185803C5-D3C4-4822-AB18-BAC65D53018C}" type="presParOf" srcId="{C5687129-B4E5-45FF-B0DC-02A90D479F5A}" destId="{62D00D05-A8CF-4DF6-8A4D-C28FA11A72B4}" srcOrd="0" destOrd="0" presId="urn:microsoft.com/office/officeart/2005/8/layout/hList1"/>
    <dgm:cxn modelId="{329FA081-BB75-4BA2-B915-8BC94D5CCA6A}" type="presParOf" srcId="{62D00D05-A8CF-4DF6-8A4D-C28FA11A72B4}" destId="{736A9F39-6045-40BE-B58F-BF1C8D41757C}" srcOrd="0" destOrd="0" presId="urn:microsoft.com/office/officeart/2005/8/layout/hList1"/>
    <dgm:cxn modelId="{6E3A829A-C0DA-4C9C-A28F-334C4820BEF1}" type="presParOf" srcId="{62D00D05-A8CF-4DF6-8A4D-C28FA11A72B4}" destId="{EED11745-1B42-4D73-8B59-8FC95C2E0396}" srcOrd="1" destOrd="0" presId="urn:microsoft.com/office/officeart/2005/8/layout/hList1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ABC5FF-7CBB-499F-AA94-DC23AE2920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A37809-F1BE-48B4-B761-ABB16C9D6AF2}">
      <dgm:prSet/>
      <dgm:spPr>
        <a:solidFill>
          <a:srgbClr val="002060"/>
        </a:solidFill>
      </dgm:spPr>
      <dgm:t>
        <a:bodyPr/>
        <a:lstStyle/>
        <a:p>
          <a:pPr rtl="0"/>
          <a:r>
            <a:rPr lang="ru-RU" dirty="0" smtClean="0"/>
            <a:t>Как сообщает сайт платформы «</a:t>
          </a:r>
          <a:r>
            <a:rPr lang="ru-RU" dirty="0" err="1" smtClean="0"/>
            <a:t>Сферум</a:t>
          </a:r>
          <a:r>
            <a:rPr lang="ru-RU" dirty="0" smtClean="0"/>
            <a:t>», она обладает рядом важных особенностей, отличающих ее от других </a:t>
          </a:r>
          <a:r>
            <a:rPr lang="ru-RU" dirty="0" err="1" smtClean="0"/>
            <a:t>соцсетей</a:t>
          </a:r>
          <a:r>
            <a:rPr lang="ru-RU" dirty="0" smtClean="0"/>
            <a:t>. Прежде всего «</a:t>
          </a:r>
          <a:r>
            <a:rPr lang="ru-RU" dirty="0" err="1" smtClean="0"/>
            <a:t>Сферум</a:t>
          </a:r>
          <a:r>
            <a:rPr lang="ru-RU" dirty="0" smtClean="0"/>
            <a:t>» является закрытой системой — в учебные и родительские чаты можно попасть только по специальному приглашению и только с помощью авторизации через VK ID. У участников процесса есть назначенные роли — учитель, ученик, родитель или администратор.</a:t>
          </a:r>
          <a:endParaRPr lang="ru-RU" dirty="0"/>
        </a:p>
      </dgm:t>
    </dgm:pt>
    <dgm:pt modelId="{EAD11D81-EAE0-4BCB-B976-23A11B3A4156}" type="parTrans" cxnId="{5D9414CC-2903-4F93-8FF3-A6145694A864}">
      <dgm:prSet/>
      <dgm:spPr/>
      <dgm:t>
        <a:bodyPr/>
        <a:lstStyle/>
        <a:p>
          <a:endParaRPr lang="ru-RU"/>
        </a:p>
      </dgm:t>
    </dgm:pt>
    <dgm:pt modelId="{020197D7-7188-4FB2-9AA2-F48A8F4F8E1A}" type="sibTrans" cxnId="{5D9414CC-2903-4F93-8FF3-A6145694A864}">
      <dgm:prSet/>
      <dgm:spPr/>
      <dgm:t>
        <a:bodyPr/>
        <a:lstStyle/>
        <a:p>
          <a:endParaRPr lang="ru-RU"/>
        </a:p>
      </dgm:t>
    </dgm:pt>
    <dgm:pt modelId="{67C2B567-92AC-49EC-B33B-43781E22130A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dirty="0" smtClean="0"/>
            <a:t>Соответственно, в этом «закрытом пространстве» отсутствует спам, реклама и платные сервисы — таким образом, родители могут не беспокоиться, что ребенок столкнется с нежелательной информацией. Функционал «</a:t>
          </a:r>
          <a:r>
            <a:rPr lang="ru-RU" dirty="0" err="1" smtClean="0"/>
            <a:t>Сферума</a:t>
          </a:r>
          <a:r>
            <a:rPr lang="ru-RU" dirty="0" smtClean="0"/>
            <a:t>» включает создание чатов, запуск индивидуальных и групповых звонков, обмен файлами, создание опросов, переход в электронный журнал и дневник.</a:t>
          </a:r>
          <a:endParaRPr lang="ru-RU" dirty="0"/>
        </a:p>
      </dgm:t>
    </dgm:pt>
    <dgm:pt modelId="{51A90F15-CEA8-4DF4-AE19-A79CD5386DF2}" type="parTrans" cxnId="{F8C9DE45-3700-48EC-94FE-6366218E518B}">
      <dgm:prSet/>
      <dgm:spPr/>
      <dgm:t>
        <a:bodyPr/>
        <a:lstStyle/>
        <a:p>
          <a:endParaRPr lang="ru-RU"/>
        </a:p>
      </dgm:t>
    </dgm:pt>
    <dgm:pt modelId="{5244CB57-40A8-46AF-9285-FC9592BB19D0}" type="sibTrans" cxnId="{F8C9DE45-3700-48EC-94FE-6366218E518B}">
      <dgm:prSet/>
      <dgm:spPr/>
      <dgm:t>
        <a:bodyPr/>
        <a:lstStyle/>
        <a:p>
          <a:endParaRPr lang="ru-RU"/>
        </a:p>
      </dgm:t>
    </dgm:pt>
    <dgm:pt modelId="{74049A96-886C-4ABC-A71D-BC57B110D208}">
      <dgm:prSet/>
      <dgm:spPr/>
      <dgm:t>
        <a:bodyPr/>
        <a:lstStyle/>
        <a:p>
          <a:pPr rtl="0"/>
          <a:r>
            <a:rPr lang="ru-RU" smtClean="0"/>
            <a:t>Создатели «Сферума» обещают, что система обеспечивает видеоуроки в высоком качестве, что является главной целью этой системы. Минпросвещения и VК подчеркивают, что «Сферум» не является заменой традиционной системе обучения — эта платформа призвана облегчить образовательный процесс.</a:t>
          </a:r>
          <a:endParaRPr lang="ru-RU"/>
        </a:p>
      </dgm:t>
    </dgm:pt>
    <dgm:pt modelId="{D58D9D1C-0DA3-41BE-9C39-0C3E5E5E50FC}" type="parTrans" cxnId="{AE6F4E56-35CC-4E9B-9EFB-9A8F94A71453}">
      <dgm:prSet/>
      <dgm:spPr/>
      <dgm:t>
        <a:bodyPr/>
        <a:lstStyle/>
        <a:p>
          <a:endParaRPr lang="ru-RU"/>
        </a:p>
      </dgm:t>
    </dgm:pt>
    <dgm:pt modelId="{C5E692AC-8551-43EE-9766-7D81FE8A8742}" type="sibTrans" cxnId="{AE6F4E56-35CC-4E9B-9EFB-9A8F94A71453}">
      <dgm:prSet/>
      <dgm:spPr/>
      <dgm:t>
        <a:bodyPr/>
        <a:lstStyle/>
        <a:p>
          <a:endParaRPr lang="ru-RU"/>
        </a:p>
      </dgm:t>
    </dgm:pt>
    <dgm:pt modelId="{CA6084ED-B472-4608-91AD-A07D54CE3604}" type="pres">
      <dgm:prSet presAssocID="{7FABC5FF-7CBB-499F-AA94-DC23AE29201C}" presName="linear" presStyleCnt="0">
        <dgm:presLayoutVars>
          <dgm:animLvl val="lvl"/>
          <dgm:resizeHandles val="exact"/>
        </dgm:presLayoutVars>
      </dgm:prSet>
      <dgm:spPr/>
    </dgm:pt>
    <dgm:pt modelId="{E9553410-EBD3-4BCB-8941-2361AF0787AD}" type="pres">
      <dgm:prSet presAssocID="{3CA37809-F1BE-48B4-B761-ABB16C9D6AF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4584BB0-6626-4EF6-B2F6-1F4B8FE48A1F}" type="pres">
      <dgm:prSet presAssocID="{020197D7-7188-4FB2-9AA2-F48A8F4F8E1A}" presName="spacer" presStyleCnt="0"/>
      <dgm:spPr/>
    </dgm:pt>
    <dgm:pt modelId="{162D2535-2E57-412D-BE77-598089FE8B7B}" type="pres">
      <dgm:prSet presAssocID="{67C2B567-92AC-49EC-B33B-43781E22130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2906FCF-2EA8-4389-AF8C-C82FCC0F82D8}" type="pres">
      <dgm:prSet presAssocID="{5244CB57-40A8-46AF-9285-FC9592BB19D0}" presName="spacer" presStyleCnt="0"/>
      <dgm:spPr/>
    </dgm:pt>
    <dgm:pt modelId="{141EA76B-1B0C-467C-8BA8-FF512D5ED683}" type="pres">
      <dgm:prSet presAssocID="{74049A96-886C-4ABC-A71D-BC57B110D20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ECD3BDB-B9F8-406E-9541-08CF59D870B5}" type="presOf" srcId="{7FABC5FF-7CBB-499F-AA94-DC23AE29201C}" destId="{CA6084ED-B472-4608-91AD-A07D54CE3604}" srcOrd="0" destOrd="0" presId="urn:microsoft.com/office/officeart/2005/8/layout/vList2"/>
    <dgm:cxn modelId="{3C7816AE-D18C-4F33-8A83-5F05BF4EDACF}" type="presOf" srcId="{3CA37809-F1BE-48B4-B761-ABB16C9D6AF2}" destId="{E9553410-EBD3-4BCB-8941-2361AF0787AD}" srcOrd="0" destOrd="0" presId="urn:microsoft.com/office/officeart/2005/8/layout/vList2"/>
    <dgm:cxn modelId="{AE6F4E56-35CC-4E9B-9EFB-9A8F94A71453}" srcId="{7FABC5FF-7CBB-499F-AA94-DC23AE29201C}" destId="{74049A96-886C-4ABC-A71D-BC57B110D208}" srcOrd="2" destOrd="0" parTransId="{D58D9D1C-0DA3-41BE-9C39-0C3E5E5E50FC}" sibTransId="{C5E692AC-8551-43EE-9766-7D81FE8A8742}"/>
    <dgm:cxn modelId="{5D9414CC-2903-4F93-8FF3-A6145694A864}" srcId="{7FABC5FF-7CBB-499F-AA94-DC23AE29201C}" destId="{3CA37809-F1BE-48B4-B761-ABB16C9D6AF2}" srcOrd="0" destOrd="0" parTransId="{EAD11D81-EAE0-4BCB-B976-23A11B3A4156}" sibTransId="{020197D7-7188-4FB2-9AA2-F48A8F4F8E1A}"/>
    <dgm:cxn modelId="{F8C9DE45-3700-48EC-94FE-6366218E518B}" srcId="{7FABC5FF-7CBB-499F-AA94-DC23AE29201C}" destId="{67C2B567-92AC-49EC-B33B-43781E22130A}" srcOrd="1" destOrd="0" parTransId="{51A90F15-CEA8-4DF4-AE19-A79CD5386DF2}" sibTransId="{5244CB57-40A8-46AF-9285-FC9592BB19D0}"/>
    <dgm:cxn modelId="{A6F477EF-0AE7-430E-AC40-38F0E04090A7}" type="presOf" srcId="{74049A96-886C-4ABC-A71D-BC57B110D208}" destId="{141EA76B-1B0C-467C-8BA8-FF512D5ED683}" srcOrd="0" destOrd="0" presId="urn:microsoft.com/office/officeart/2005/8/layout/vList2"/>
    <dgm:cxn modelId="{05D6280F-7D71-4178-B775-13ABE70ADEE6}" type="presOf" srcId="{67C2B567-92AC-49EC-B33B-43781E22130A}" destId="{162D2535-2E57-412D-BE77-598089FE8B7B}" srcOrd="0" destOrd="0" presId="urn:microsoft.com/office/officeart/2005/8/layout/vList2"/>
    <dgm:cxn modelId="{CB3013A0-206E-495E-9275-0F13E7089D59}" type="presParOf" srcId="{CA6084ED-B472-4608-91AD-A07D54CE3604}" destId="{E9553410-EBD3-4BCB-8941-2361AF0787AD}" srcOrd="0" destOrd="0" presId="urn:microsoft.com/office/officeart/2005/8/layout/vList2"/>
    <dgm:cxn modelId="{846DEDDD-109A-4258-AD88-2B25F08FB57A}" type="presParOf" srcId="{CA6084ED-B472-4608-91AD-A07D54CE3604}" destId="{74584BB0-6626-4EF6-B2F6-1F4B8FE48A1F}" srcOrd="1" destOrd="0" presId="urn:microsoft.com/office/officeart/2005/8/layout/vList2"/>
    <dgm:cxn modelId="{061F6FC0-9D73-42B2-A2BA-B76861D7F499}" type="presParOf" srcId="{CA6084ED-B472-4608-91AD-A07D54CE3604}" destId="{162D2535-2E57-412D-BE77-598089FE8B7B}" srcOrd="2" destOrd="0" presId="urn:microsoft.com/office/officeart/2005/8/layout/vList2"/>
    <dgm:cxn modelId="{5D826DA3-BFAA-426D-BDF3-7C8ED5B1C5A7}" type="presParOf" srcId="{CA6084ED-B472-4608-91AD-A07D54CE3604}" destId="{62906FCF-2EA8-4389-AF8C-C82FCC0F82D8}" srcOrd="3" destOrd="0" presId="urn:microsoft.com/office/officeart/2005/8/layout/vList2"/>
    <dgm:cxn modelId="{8F50852A-4D58-43E4-8DFE-AB3B9300CDEB}" type="presParOf" srcId="{CA6084ED-B472-4608-91AD-A07D54CE3604}" destId="{141EA76B-1B0C-467C-8BA8-FF512D5ED6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DDBF29-75FF-4973-A2C8-CDE350A2884D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F5C70F1-D1AA-4DEA-8307-58BB45580BD6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pPr rtl="0"/>
          <a:r>
            <a:rPr lang="ru-RU" dirty="0" smtClean="0"/>
            <a:t>Комитет образования администрации Кировского муниципального района Ленинградской области </a:t>
          </a:r>
          <a:endParaRPr lang="ru-RU" dirty="0"/>
        </a:p>
      </dgm:t>
    </dgm:pt>
    <dgm:pt modelId="{929F92B1-12D2-449B-A664-64556D6CCAF2}" type="parTrans" cxnId="{8089F58B-7D77-4C6E-A28D-BE3395BEB88C}">
      <dgm:prSet/>
      <dgm:spPr/>
      <dgm:t>
        <a:bodyPr/>
        <a:lstStyle/>
        <a:p>
          <a:endParaRPr lang="ru-RU"/>
        </a:p>
      </dgm:t>
    </dgm:pt>
    <dgm:pt modelId="{6D729798-775F-4C03-A224-BB1CD33D2C56}" type="sibTrans" cxnId="{8089F58B-7D77-4C6E-A28D-BE3395BEB88C}">
      <dgm:prSet/>
      <dgm:spPr/>
      <dgm:t>
        <a:bodyPr/>
        <a:lstStyle/>
        <a:p>
          <a:endParaRPr lang="ru-RU"/>
        </a:p>
      </dgm:t>
    </dgm:pt>
    <dgm:pt modelId="{4824EED4-7C6A-4EBF-86D7-CAEF0BBC25B2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pPr rtl="0"/>
          <a:r>
            <a:rPr lang="ru-RU" dirty="0" smtClean="0"/>
            <a:t>Муниципальная информационно-методическая служба </a:t>
          </a:r>
          <a:endParaRPr lang="ru-RU" dirty="0"/>
        </a:p>
      </dgm:t>
    </dgm:pt>
    <dgm:pt modelId="{AC1AD9E0-0292-4AD7-9287-DD06616AB4B5}" type="parTrans" cxnId="{2DEFF1DF-D4BD-4DB8-AD32-BF2BB129D2DB}">
      <dgm:prSet/>
      <dgm:spPr/>
      <dgm:t>
        <a:bodyPr/>
        <a:lstStyle/>
        <a:p>
          <a:endParaRPr lang="ru-RU"/>
        </a:p>
      </dgm:t>
    </dgm:pt>
    <dgm:pt modelId="{077B7CA4-4C33-47C1-8F0D-0EF77EDBEB9D}" type="sibTrans" cxnId="{2DEFF1DF-D4BD-4DB8-AD32-BF2BB129D2DB}">
      <dgm:prSet/>
      <dgm:spPr/>
      <dgm:t>
        <a:bodyPr/>
        <a:lstStyle/>
        <a:p>
          <a:endParaRPr lang="ru-RU"/>
        </a:p>
      </dgm:t>
    </dgm:pt>
    <dgm:pt modelId="{575FCBE3-155E-4630-A8AF-4AD407698C63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pPr rtl="0"/>
          <a:r>
            <a:rPr lang="ru-RU" dirty="0" smtClean="0"/>
            <a:t>тел. +7 (81362) 21-469</a:t>
          </a:r>
          <a:endParaRPr lang="ru-RU" dirty="0"/>
        </a:p>
      </dgm:t>
    </dgm:pt>
    <dgm:pt modelId="{E862C828-3401-4F24-BCFD-7A8C113C9FC1}" type="parTrans" cxnId="{B4C71980-3BFF-4B60-BF55-9278B4CC1789}">
      <dgm:prSet/>
      <dgm:spPr/>
      <dgm:t>
        <a:bodyPr/>
        <a:lstStyle/>
        <a:p>
          <a:endParaRPr lang="ru-RU"/>
        </a:p>
      </dgm:t>
    </dgm:pt>
    <dgm:pt modelId="{E343D994-2D41-45E6-9558-8DB98A0C2615}" type="sibTrans" cxnId="{B4C71980-3BFF-4B60-BF55-9278B4CC1789}">
      <dgm:prSet/>
      <dgm:spPr/>
      <dgm:t>
        <a:bodyPr/>
        <a:lstStyle/>
        <a:p>
          <a:endParaRPr lang="ru-RU"/>
        </a:p>
      </dgm:t>
    </dgm:pt>
    <dgm:pt modelId="{E482FF39-FD55-4893-93BF-52C944B3F4CB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pPr rtl="0"/>
          <a:r>
            <a:rPr lang="en-US" b="0" i="0" dirty="0" smtClean="0"/>
            <a:t>kirovsk-metod@kirovsk-reg.r</a:t>
          </a:r>
          <a:r>
            <a:rPr lang="en-US" dirty="0" smtClean="0"/>
            <a:t>u</a:t>
          </a:r>
          <a:endParaRPr lang="ru-RU" dirty="0"/>
        </a:p>
      </dgm:t>
    </dgm:pt>
    <dgm:pt modelId="{AE1FFA4F-61E0-4380-ADB1-03F274029A73}" type="parTrans" cxnId="{32BA3CF9-4F53-4076-89DF-9A2479AE3CC3}">
      <dgm:prSet/>
      <dgm:spPr/>
      <dgm:t>
        <a:bodyPr/>
        <a:lstStyle/>
        <a:p>
          <a:endParaRPr lang="ru-RU"/>
        </a:p>
      </dgm:t>
    </dgm:pt>
    <dgm:pt modelId="{DF8ED2D6-941D-4EF9-B77E-9F77B748EC21}" type="sibTrans" cxnId="{32BA3CF9-4F53-4076-89DF-9A2479AE3CC3}">
      <dgm:prSet/>
      <dgm:spPr/>
      <dgm:t>
        <a:bodyPr/>
        <a:lstStyle/>
        <a:p>
          <a:endParaRPr lang="ru-RU"/>
        </a:p>
      </dgm:t>
    </dgm:pt>
    <dgm:pt modelId="{F5264D55-CFE3-412B-B43C-9AC648F3AFD0}" type="pres">
      <dgm:prSet presAssocID="{28DDBF29-75FF-4973-A2C8-CDE350A2884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713183-7A9C-413F-A1DB-4B7E28921AF8}" type="pres">
      <dgm:prSet presAssocID="{7F5C70F1-D1AA-4DEA-8307-58BB45580BD6}" presName="composite" presStyleCnt="0"/>
      <dgm:spPr/>
      <dgm:t>
        <a:bodyPr/>
        <a:lstStyle/>
        <a:p>
          <a:endParaRPr lang="ru-RU"/>
        </a:p>
      </dgm:t>
    </dgm:pt>
    <dgm:pt modelId="{FC0D725E-3AEC-45D5-B9BB-22E19B317A97}" type="pres">
      <dgm:prSet presAssocID="{7F5C70F1-D1AA-4DEA-8307-58BB45580BD6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F8DDFFB-6FD2-4DF9-8F69-6947464F444C}" type="pres">
      <dgm:prSet presAssocID="{7F5C70F1-D1AA-4DEA-8307-58BB45580BD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30D8D-709C-4FEF-A0F6-EEA80204ADAC}" type="pres">
      <dgm:prSet presAssocID="{6D729798-775F-4C03-A224-BB1CD33D2C56}" presName="spacing" presStyleCnt="0"/>
      <dgm:spPr/>
      <dgm:t>
        <a:bodyPr/>
        <a:lstStyle/>
        <a:p>
          <a:endParaRPr lang="ru-RU"/>
        </a:p>
      </dgm:t>
    </dgm:pt>
    <dgm:pt modelId="{27AAE3EC-5107-4516-94D4-6B025EA3F2B0}" type="pres">
      <dgm:prSet presAssocID="{4824EED4-7C6A-4EBF-86D7-CAEF0BBC25B2}" presName="composite" presStyleCnt="0"/>
      <dgm:spPr/>
      <dgm:t>
        <a:bodyPr/>
        <a:lstStyle/>
        <a:p>
          <a:endParaRPr lang="ru-RU"/>
        </a:p>
      </dgm:t>
    </dgm:pt>
    <dgm:pt modelId="{E8893F74-4458-428A-BCBC-CAE72F3B3CC4}" type="pres">
      <dgm:prSet presAssocID="{4824EED4-7C6A-4EBF-86D7-CAEF0BBC25B2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FCC234-AB7E-438E-9D86-7D57F10F6D14}" type="pres">
      <dgm:prSet presAssocID="{4824EED4-7C6A-4EBF-86D7-CAEF0BBC25B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16B1E-CC79-4C65-8089-61CE6C536CB4}" type="pres">
      <dgm:prSet presAssocID="{077B7CA4-4C33-47C1-8F0D-0EF77EDBEB9D}" presName="spacing" presStyleCnt="0"/>
      <dgm:spPr/>
      <dgm:t>
        <a:bodyPr/>
        <a:lstStyle/>
        <a:p>
          <a:endParaRPr lang="ru-RU"/>
        </a:p>
      </dgm:t>
    </dgm:pt>
    <dgm:pt modelId="{C987AF50-1D92-43CA-934B-CC1597D4F534}" type="pres">
      <dgm:prSet presAssocID="{575FCBE3-155E-4630-A8AF-4AD407698C63}" presName="composite" presStyleCnt="0"/>
      <dgm:spPr/>
      <dgm:t>
        <a:bodyPr/>
        <a:lstStyle/>
        <a:p>
          <a:endParaRPr lang="ru-RU"/>
        </a:p>
      </dgm:t>
    </dgm:pt>
    <dgm:pt modelId="{708F2F1B-5AAE-426A-940F-4FAA224CB914}" type="pres">
      <dgm:prSet presAssocID="{575FCBE3-155E-4630-A8AF-4AD407698C63}" presName="imgShp" presStyleLbl="fgImgPlace1" presStyleIdx="2" presStyleCnt="4" custScaleX="104864" custScaleY="7499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A26DEF-42BC-4BD2-98D4-00BFD169DF6D}" type="pres">
      <dgm:prSet presAssocID="{575FCBE3-155E-4630-A8AF-4AD407698C6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1967B-9C30-4B1B-9C0B-D6F6C40032D2}" type="pres">
      <dgm:prSet presAssocID="{E343D994-2D41-45E6-9558-8DB98A0C2615}" presName="spacing" presStyleCnt="0"/>
      <dgm:spPr/>
      <dgm:t>
        <a:bodyPr/>
        <a:lstStyle/>
        <a:p>
          <a:endParaRPr lang="ru-RU"/>
        </a:p>
      </dgm:t>
    </dgm:pt>
    <dgm:pt modelId="{89C63A61-2125-4C0A-88A5-4736F3FA908D}" type="pres">
      <dgm:prSet presAssocID="{E482FF39-FD55-4893-93BF-52C944B3F4CB}" presName="composite" presStyleCnt="0"/>
      <dgm:spPr/>
      <dgm:t>
        <a:bodyPr/>
        <a:lstStyle/>
        <a:p>
          <a:endParaRPr lang="ru-RU"/>
        </a:p>
      </dgm:t>
    </dgm:pt>
    <dgm:pt modelId="{F01B8390-848D-4718-AE5B-23111CDD2C6D}" type="pres">
      <dgm:prSet presAssocID="{E482FF39-FD55-4893-93BF-52C944B3F4CB}" presName="imgShp" presStyleLbl="fgImgPlace1" presStyleIdx="3" presStyleCnt="4" custLinFactNeighborX="-2432" custLinFactNeighborY="-672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F4F86D8-6131-4EF3-8060-90BA941BA9E6}" type="pres">
      <dgm:prSet presAssocID="{E482FF39-FD55-4893-93BF-52C944B3F4C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BA3CF9-4F53-4076-89DF-9A2479AE3CC3}" srcId="{28DDBF29-75FF-4973-A2C8-CDE350A2884D}" destId="{E482FF39-FD55-4893-93BF-52C944B3F4CB}" srcOrd="3" destOrd="0" parTransId="{AE1FFA4F-61E0-4380-ADB1-03F274029A73}" sibTransId="{DF8ED2D6-941D-4EF9-B77E-9F77B748EC21}"/>
    <dgm:cxn modelId="{FFBE964C-5BE4-497C-A7B7-94DC770D1B1C}" type="presOf" srcId="{4824EED4-7C6A-4EBF-86D7-CAEF0BBC25B2}" destId="{1EFCC234-AB7E-438E-9D86-7D57F10F6D14}" srcOrd="0" destOrd="0" presId="urn:microsoft.com/office/officeart/2005/8/layout/vList3"/>
    <dgm:cxn modelId="{84BA1416-C7D2-45F0-8D7F-4AD6E4D93F8A}" type="presOf" srcId="{E482FF39-FD55-4893-93BF-52C944B3F4CB}" destId="{BF4F86D8-6131-4EF3-8060-90BA941BA9E6}" srcOrd="0" destOrd="0" presId="urn:microsoft.com/office/officeart/2005/8/layout/vList3"/>
    <dgm:cxn modelId="{97891FBB-DBCC-46D3-84BA-F79D30E64FF9}" type="presOf" srcId="{575FCBE3-155E-4630-A8AF-4AD407698C63}" destId="{28A26DEF-42BC-4BD2-98D4-00BFD169DF6D}" srcOrd="0" destOrd="0" presId="urn:microsoft.com/office/officeart/2005/8/layout/vList3"/>
    <dgm:cxn modelId="{A5BAE7A0-A073-4733-A34C-30371B23B5A3}" type="presOf" srcId="{7F5C70F1-D1AA-4DEA-8307-58BB45580BD6}" destId="{8F8DDFFB-6FD2-4DF9-8F69-6947464F444C}" srcOrd="0" destOrd="0" presId="urn:microsoft.com/office/officeart/2005/8/layout/vList3"/>
    <dgm:cxn modelId="{8089F58B-7D77-4C6E-A28D-BE3395BEB88C}" srcId="{28DDBF29-75FF-4973-A2C8-CDE350A2884D}" destId="{7F5C70F1-D1AA-4DEA-8307-58BB45580BD6}" srcOrd="0" destOrd="0" parTransId="{929F92B1-12D2-449B-A664-64556D6CCAF2}" sibTransId="{6D729798-775F-4C03-A224-BB1CD33D2C56}"/>
    <dgm:cxn modelId="{2DEFF1DF-D4BD-4DB8-AD32-BF2BB129D2DB}" srcId="{28DDBF29-75FF-4973-A2C8-CDE350A2884D}" destId="{4824EED4-7C6A-4EBF-86D7-CAEF0BBC25B2}" srcOrd="1" destOrd="0" parTransId="{AC1AD9E0-0292-4AD7-9287-DD06616AB4B5}" sibTransId="{077B7CA4-4C33-47C1-8F0D-0EF77EDBEB9D}"/>
    <dgm:cxn modelId="{B4C71980-3BFF-4B60-BF55-9278B4CC1789}" srcId="{28DDBF29-75FF-4973-A2C8-CDE350A2884D}" destId="{575FCBE3-155E-4630-A8AF-4AD407698C63}" srcOrd="2" destOrd="0" parTransId="{E862C828-3401-4F24-BCFD-7A8C113C9FC1}" sibTransId="{E343D994-2D41-45E6-9558-8DB98A0C2615}"/>
    <dgm:cxn modelId="{3FD9AA3C-F3BE-4F73-B905-E7887CD50B85}" type="presOf" srcId="{28DDBF29-75FF-4973-A2C8-CDE350A2884D}" destId="{F5264D55-CFE3-412B-B43C-9AC648F3AFD0}" srcOrd="0" destOrd="0" presId="urn:microsoft.com/office/officeart/2005/8/layout/vList3"/>
    <dgm:cxn modelId="{F76AA9F2-F4F5-428E-9610-FCDEAD16C2E7}" type="presParOf" srcId="{F5264D55-CFE3-412B-B43C-9AC648F3AFD0}" destId="{F1713183-7A9C-413F-A1DB-4B7E28921AF8}" srcOrd="0" destOrd="0" presId="urn:microsoft.com/office/officeart/2005/8/layout/vList3"/>
    <dgm:cxn modelId="{31A998C5-E4A1-4462-8EEC-03185A72658E}" type="presParOf" srcId="{F1713183-7A9C-413F-A1DB-4B7E28921AF8}" destId="{FC0D725E-3AEC-45D5-B9BB-22E19B317A97}" srcOrd="0" destOrd="0" presId="urn:microsoft.com/office/officeart/2005/8/layout/vList3"/>
    <dgm:cxn modelId="{895D7F4F-917F-470F-8A2B-55172A894994}" type="presParOf" srcId="{F1713183-7A9C-413F-A1DB-4B7E28921AF8}" destId="{8F8DDFFB-6FD2-4DF9-8F69-6947464F444C}" srcOrd="1" destOrd="0" presId="urn:microsoft.com/office/officeart/2005/8/layout/vList3"/>
    <dgm:cxn modelId="{01AD84B9-91B7-46CA-89A3-300CE9172683}" type="presParOf" srcId="{F5264D55-CFE3-412B-B43C-9AC648F3AFD0}" destId="{3B630D8D-709C-4FEF-A0F6-EEA80204ADAC}" srcOrd="1" destOrd="0" presId="urn:microsoft.com/office/officeart/2005/8/layout/vList3"/>
    <dgm:cxn modelId="{05D0E265-2A20-45AE-B672-A2BAFF94A2AB}" type="presParOf" srcId="{F5264D55-CFE3-412B-B43C-9AC648F3AFD0}" destId="{27AAE3EC-5107-4516-94D4-6B025EA3F2B0}" srcOrd="2" destOrd="0" presId="urn:microsoft.com/office/officeart/2005/8/layout/vList3"/>
    <dgm:cxn modelId="{4484A345-6FC0-45AB-B42B-937813730C75}" type="presParOf" srcId="{27AAE3EC-5107-4516-94D4-6B025EA3F2B0}" destId="{E8893F74-4458-428A-BCBC-CAE72F3B3CC4}" srcOrd="0" destOrd="0" presId="urn:microsoft.com/office/officeart/2005/8/layout/vList3"/>
    <dgm:cxn modelId="{2A542425-2E3A-4F28-9B32-480A24685782}" type="presParOf" srcId="{27AAE3EC-5107-4516-94D4-6B025EA3F2B0}" destId="{1EFCC234-AB7E-438E-9D86-7D57F10F6D14}" srcOrd="1" destOrd="0" presId="urn:microsoft.com/office/officeart/2005/8/layout/vList3"/>
    <dgm:cxn modelId="{CBBFF300-07F3-43C2-BC13-390B5480F76E}" type="presParOf" srcId="{F5264D55-CFE3-412B-B43C-9AC648F3AFD0}" destId="{2AE16B1E-CC79-4C65-8089-61CE6C536CB4}" srcOrd="3" destOrd="0" presId="urn:microsoft.com/office/officeart/2005/8/layout/vList3"/>
    <dgm:cxn modelId="{E36D3382-7649-4A75-A3B4-F3898CC39135}" type="presParOf" srcId="{F5264D55-CFE3-412B-B43C-9AC648F3AFD0}" destId="{C987AF50-1D92-43CA-934B-CC1597D4F534}" srcOrd="4" destOrd="0" presId="urn:microsoft.com/office/officeart/2005/8/layout/vList3"/>
    <dgm:cxn modelId="{1790B859-68FD-49B4-92AB-8F8924626241}" type="presParOf" srcId="{C987AF50-1D92-43CA-934B-CC1597D4F534}" destId="{708F2F1B-5AAE-426A-940F-4FAA224CB914}" srcOrd="0" destOrd="0" presId="urn:microsoft.com/office/officeart/2005/8/layout/vList3"/>
    <dgm:cxn modelId="{480C8229-7DDD-4AFE-A1F9-473F1C415DE6}" type="presParOf" srcId="{C987AF50-1D92-43CA-934B-CC1597D4F534}" destId="{28A26DEF-42BC-4BD2-98D4-00BFD169DF6D}" srcOrd="1" destOrd="0" presId="urn:microsoft.com/office/officeart/2005/8/layout/vList3"/>
    <dgm:cxn modelId="{C306CB74-4B03-4928-91FD-A36D541EA778}" type="presParOf" srcId="{F5264D55-CFE3-412B-B43C-9AC648F3AFD0}" destId="{1EA1967B-9C30-4B1B-9C0B-D6F6C40032D2}" srcOrd="5" destOrd="0" presId="urn:microsoft.com/office/officeart/2005/8/layout/vList3"/>
    <dgm:cxn modelId="{9C02BCBF-D2C1-4F9D-9170-E0C73D465F2A}" type="presParOf" srcId="{F5264D55-CFE3-412B-B43C-9AC648F3AFD0}" destId="{89C63A61-2125-4C0A-88A5-4736F3FA908D}" srcOrd="6" destOrd="0" presId="urn:microsoft.com/office/officeart/2005/8/layout/vList3"/>
    <dgm:cxn modelId="{59E8429E-87B8-42D5-A178-F8A60E5BBEE0}" type="presParOf" srcId="{89C63A61-2125-4C0A-88A5-4736F3FA908D}" destId="{F01B8390-848D-4718-AE5B-23111CDD2C6D}" srcOrd="0" destOrd="0" presId="urn:microsoft.com/office/officeart/2005/8/layout/vList3"/>
    <dgm:cxn modelId="{138F7007-6A05-4194-B7C0-0F656435CCD8}" type="presParOf" srcId="{89C63A61-2125-4C0A-88A5-4736F3FA908D}" destId="{BF4F86D8-6131-4EF3-8060-90BA941BA9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E8CC4-237E-48D8-AAF5-4930CF097CB3}">
      <dsp:nvSpPr>
        <dsp:cNvPr id="0" name=""/>
        <dsp:cNvSpPr/>
      </dsp:nvSpPr>
      <dsp:spPr>
        <a:xfrm>
          <a:off x="0" y="5700"/>
          <a:ext cx="8229600" cy="397800"/>
        </a:xfrm>
        <a:prstGeom prst="roundRect">
          <a:avLst/>
        </a:prstGeom>
        <a:solidFill>
          <a:srgbClr val="00206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1.	МКОУ «Приладожская СОШ»</a:t>
          </a:r>
          <a:endParaRPr lang="ru-RU" sz="1700" kern="1200"/>
        </a:p>
      </dsp:txBody>
      <dsp:txXfrm>
        <a:off x="19419" y="25119"/>
        <a:ext cx="8190762" cy="358962"/>
      </dsp:txXfrm>
    </dsp:sp>
    <dsp:sp modelId="{38B4FD75-E17E-457F-B70F-C8785428E0FC}">
      <dsp:nvSpPr>
        <dsp:cNvPr id="0" name=""/>
        <dsp:cNvSpPr/>
      </dsp:nvSpPr>
      <dsp:spPr>
        <a:xfrm>
          <a:off x="0" y="452460"/>
          <a:ext cx="8229600" cy="397800"/>
        </a:xfrm>
        <a:prstGeom prst="roundRect">
          <a:avLst/>
        </a:prstGeom>
        <a:solidFill>
          <a:srgbClr val="0070C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2.	МБОУ «Шлиссельбургская СОШ №1»</a:t>
          </a:r>
          <a:endParaRPr lang="ru-RU" sz="1700" kern="1200"/>
        </a:p>
      </dsp:txBody>
      <dsp:txXfrm>
        <a:off x="19419" y="471879"/>
        <a:ext cx="8190762" cy="358962"/>
      </dsp:txXfrm>
    </dsp:sp>
    <dsp:sp modelId="{66FBE997-6537-4FA2-9531-9BCBFF97FE09}">
      <dsp:nvSpPr>
        <dsp:cNvPr id="0" name=""/>
        <dsp:cNvSpPr/>
      </dsp:nvSpPr>
      <dsp:spPr>
        <a:xfrm>
          <a:off x="0" y="899220"/>
          <a:ext cx="8229600" cy="397800"/>
        </a:xfrm>
        <a:prstGeom prst="roundRect">
          <a:avLst/>
        </a:prstGeom>
        <a:solidFill>
          <a:srgbClr val="00206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3.	МБОУ «Лицей г. Отрадное» </a:t>
          </a:r>
          <a:endParaRPr lang="ru-RU" sz="1700" kern="1200"/>
        </a:p>
      </dsp:txBody>
      <dsp:txXfrm>
        <a:off x="19419" y="918639"/>
        <a:ext cx="8190762" cy="358962"/>
      </dsp:txXfrm>
    </dsp:sp>
    <dsp:sp modelId="{9E005D47-0A97-4A8F-B6E3-3C4710E65F4E}">
      <dsp:nvSpPr>
        <dsp:cNvPr id="0" name=""/>
        <dsp:cNvSpPr/>
      </dsp:nvSpPr>
      <dsp:spPr>
        <a:xfrm>
          <a:off x="0" y="1345980"/>
          <a:ext cx="8229600" cy="397800"/>
        </a:xfrm>
        <a:prstGeom prst="roundRect">
          <a:avLst/>
        </a:prstGeom>
        <a:solidFill>
          <a:srgbClr val="0070C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4.	МКОУ «Путиловская ООШ»</a:t>
          </a:r>
          <a:endParaRPr lang="ru-RU" sz="1700" kern="1200"/>
        </a:p>
      </dsp:txBody>
      <dsp:txXfrm>
        <a:off x="19419" y="1365399"/>
        <a:ext cx="8190762" cy="358962"/>
      </dsp:txXfrm>
    </dsp:sp>
    <dsp:sp modelId="{F4787272-8544-4A30-A756-83A12362E987}">
      <dsp:nvSpPr>
        <dsp:cNvPr id="0" name=""/>
        <dsp:cNvSpPr/>
      </dsp:nvSpPr>
      <dsp:spPr>
        <a:xfrm>
          <a:off x="0" y="1792740"/>
          <a:ext cx="8229600" cy="397800"/>
        </a:xfrm>
        <a:prstGeom prst="roundRect">
          <a:avLst/>
        </a:prstGeom>
        <a:solidFill>
          <a:srgbClr val="00206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5.	МКОУ «Шумская СОШ»</a:t>
          </a:r>
          <a:endParaRPr lang="ru-RU" sz="1700" kern="1200"/>
        </a:p>
      </dsp:txBody>
      <dsp:txXfrm>
        <a:off x="19419" y="1812159"/>
        <a:ext cx="8190762" cy="358962"/>
      </dsp:txXfrm>
    </dsp:sp>
    <dsp:sp modelId="{9FF1B728-768C-46F1-9727-0785EBCED63F}">
      <dsp:nvSpPr>
        <dsp:cNvPr id="0" name=""/>
        <dsp:cNvSpPr/>
      </dsp:nvSpPr>
      <dsp:spPr>
        <a:xfrm>
          <a:off x="0" y="2239500"/>
          <a:ext cx="8229600" cy="397800"/>
        </a:xfrm>
        <a:prstGeom prst="roundRect">
          <a:avLst/>
        </a:prstGeom>
        <a:solidFill>
          <a:srgbClr val="0070C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6.	МБОУ «ОСШ №3»</a:t>
          </a:r>
          <a:endParaRPr lang="ru-RU" sz="1700" kern="1200"/>
        </a:p>
      </dsp:txBody>
      <dsp:txXfrm>
        <a:off x="19419" y="2258919"/>
        <a:ext cx="8190762" cy="358962"/>
      </dsp:txXfrm>
    </dsp:sp>
    <dsp:sp modelId="{8B292092-9573-425B-9C7F-64075741436C}">
      <dsp:nvSpPr>
        <dsp:cNvPr id="0" name=""/>
        <dsp:cNvSpPr/>
      </dsp:nvSpPr>
      <dsp:spPr>
        <a:xfrm>
          <a:off x="0" y="2686260"/>
          <a:ext cx="8229600" cy="397800"/>
        </a:xfrm>
        <a:prstGeom prst="roundRect">
          <a:avLst/>
        </a:prstGeom>
        <a:solidFill>
          <a:srgbClr val="00206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7.	МКОУ «</a:t>
          </a:r>
          <a:r>
            <a:rPr lang="ru-RU" sz="1700" kern="1200" dirty="0" err="1" smtClean="0"/>
            <a:t>Назиевская</a:t>
          </a:r>
          <a:r>
            <a:rPr lang="ru-RU" sz="1700" kern="1200" dirty="0" smtClean="0"/>
            <a:t> СОШ»</a:t>
          </a:r>
          <a:endParaRPr lang="ru-RU" sz="1700" kern="1200" dirty="0"/>
        </a:p>
      </dsp:txBody>
      <dsp:txXfrm>
        <a:off x="19419" y="2705679"/>
        <a:ext cx="8190762" cy="358962"/>
      </dsp:txXfrm>
    </dsp:sp>
    <dsp:sp modelId="{C12F8874-EED3-4918-A916-4360CA6806A4}">
      <dsp:nvSpPr>
        <dsp:cNvPr id="0" name=""/>
        <dsp:cNvSpPr/>
      </dsp:nvSpPr>
      <dsp:spPr>
        <a:xfrm>
          <a:off x="0" y="3133020"/>
          <a:ext cx="8229600" cy="397800"/>
        </a:xfrm>
        <a:prstGeom prst="roundRect">
          <a:avLst/>
        </a:prstGeom>
        <a:solidFill>
          <a:srgbClr val="0070C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8.	МКОУ «Суховская СОШ»</a:t>
          </a:r>
          <a:endParaRPr lang="ru-RU" sz="1700" kern="1200"/>
        </a:p>
      </dsp:txBody>
      <dsp:txXfrm>
        <a:off x="19419" y="3152439"/>
        <a:ext cx="8190762" cy="358962"/>
      </dsp:txXfrm>
    </dsp:sp>
    <dsp:sp modelId="{2B0D6657-046B-4ABD-B6D9-831A2429193A}">
      <dsp:nvSpPr>
        <dsp:cNvPr id="0" name=""/>
        <dsp:cNvSpPr/>
      </dsp:nvSpPr>
      <dsp:spPr>
        <a:xfrm>
          <a:off x="0" y="3579780"/>
          <a:ext cx="8229600" cy="397800"/>
        </a:xfrm>
        <a:prstGeom prst="roundRect">
          <a:avLst/>
        </a:prstGeom>
        <a:solidFill>
          <a:srgbClr val="00206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9.	МБОУ «Мгинская СОШ»</a:t>
          </a:r>
          <a:endParaRPr lang="ru-RU" sz="1700" kern="1200"/>
        </a:p>
      </dsp:txBody>
      <dsp:txXfrm>
        <a:off x="19419" y="3599199"/>
        <a:ext cx="8190762" cy="358962"/>
      </dsp:txXfrm>
    </dsp:sp>
    <dsp:sp modelId="{B3EAFCC8-657C-4FB2-9E56-481206F7B23B}">
      <dsp:nvSpPr>
        <dsp:cNvPr id="0" name=""/>
        <dsp:cNvSpPr/>
      </dsp:nvSpPr>
      <dsp:spPr>
        <a:xfrm>
          <a:off x="0" y="4026540"/>
          <a:ext cx="8229600" cy="397800"/>
        </a:xfrm>
        <a:prstGeom prst="roundRect">
          <a:avLst/>
        </a:prstGeom>
        <a:solidFill>
          <a:srgbClr val="0070C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10.	МКОУ «ОСШ №2»</a:t>
          </a:r>
          <a:endParaRPr lang="ru-RU" sz="1700" kern="1200"/>
        </a:p>
      </dsp:txBody>
      <dsp:txXfrm>
        <a:off x="19419" y="4045959"/>
        <a:ext cx="8190762" cy="358962"/>
      </dsp:txXfrm>
    </dsp:sp>
    <dsp:sp modelId="{3E0FDB6F-5112-48F7-9CE9-C7A55EC177F5}">
      <dsp:nvSpPr>
        <dsp:cNvPr id="0" name=""/>
        <dsp:cNvSpPr/>
      </dsp:nvSpPr>
      <dsp:spPr>
        <a:xfrm>
          <a:off x="0" y="4473300"/>
          <a:ext cx="8229600" cy="397800"/>
        </a:xfrm>
        <a:prstGeom prst="roundRect">
          <a:avLst/>
        </a:prstGeom>
        <a:solidFill>
          <a:srgbClr val="00206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11.	МКОУ «</a:t>
          </a:r>
          <a:r>
            <a:rPr lang="ru-RU" sz="1700" kern="1200" dirty="0" err="1" smtClean="0"/>
            <a:t>Синявинская</a:t>
          </a:r>
          <a:r>
            <a:rPr lang="ru-RU" sz="1700" kern="1200" dirty="0" smtClean="0"/>
            <a:t> СОШ» </a:t>
          </a:r>
          <a:endParaRPr lang="ru-RU" sz="1700" kern="1200" dirty="0"/>
        </a:p>
      </dsp:txBody>
      <dsp:txXfrm>
        <a:off x="19419" y="4492719"/>
        <a:ext cx="8190762" cy="358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A4344-22BE-447C-B7A4-A41E10FA2F06}">
      <dsp:nvSpPr>
        <dsp:cNvPr id="0" name=""/>
        <dsp:cNvSpPr/>
      </dsp:nvSpPr>
      <dsp:spPr>
        <a:xfrm>
          <a:off x="617219" y="0"/>
          <a:ext cx="6995160" cy="4876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FC3BF-BB89-44BA-BA29-7DD37F7D44B5}">
      <dsp:nvSpPr>
        <dsp:cNvPr id="0" name=""/>
        <dsp:cNvSpPr/>
      </dsp:nvSpPr>
      <dsp:spPr>
        <a:xfrm>
          <a:off x="8840" y="1463040"/>
          <a:ext cx="2648902" cy="1950720"/>
        </a:xfrm>
        <a:prstGeom prst="roundRect">
          <a:avLst/>
        </a:prstGeom>
        <a:solidFill>
          <a:srgbClr val="00206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Организовать    подготовку      и      реализацию     мероприятий в формате творческой лаборатории на тему: «ИКОП «</a:t>
          </a:r>
          <a:r>
            <a:rPr lang="ru-RU" sz="1100" kern="1200" dirty="0" err="1" smtClean="0"/>
            <a:t>Сферум</a:t>
          </a:r>
          <a:r>
            <a:rPr lang="ru-RU" sz="1100" kern="1200" dirty="0" smtClean="0"/>
            <a:t>» как цифровой инструмент учителя для выстраивания </a:t>
          </a:r>
          <a:r>
            <a:rPr lang="ru-RU" sz="1100" kern="1200" dirty="0" err="1" smtClean="0"/>
            <a:t>внутришкольной</a:t>
          </a:r>
          <a:r>
            <a:rPr lang="ru-RU" sz="1100" kern="1200" dirty="0" smtClean="0"/>
            <a:t> системы профилактики учебной </a:t>
          </a:r>
          <a:r>
            <a:rPr lang="ru-RU" sz="1100" kern="1200" dirty="0" err="1" smtClean="0"/>
            <a:t>неуспешности</a:t>
          </a:r>
          <a:r>
            <a:rPr lang="ru-RU" sz="1100" kern="1200" dirty="0" smtClean="0"/>
            <a:t> при взаимодействии с учениками и их родителями. Мой опыт» </a:t>
          </a:r>
          <a:r>
            <a:rPr lang="ru-RU" sz="1100" b="1" kern="1200" dirty="0" smtClean="0">
              <a:solidFill>
                <a:srgbClr val="FFFF00"/>
              </a:solidFill>
            </a:rPr>
            <a:t>в период с 25 января по 15 февраля 2024 года</a:t>
          </a:r>
          <a:r>
            <a:rPr lang="ru-RU" sz="1100" kern="1200" dirty="0" smtClean="0">
              <a:solidFill>
                <a:srgbClr val="FFFF00"/>
              </a:solidFill>
            </a:rPr>
            <a:t>;</a:t>
          </a:r>
          <a:endParaRPr lang="ru-RU" sz="1100" kern="1200" dirty="0">
            <a:solidFill>
              <a:srgbClr val="FFFF00"/>
            </a:solidFill>
          </a:endParaRPr>
        </a:p>
      </dsp:txBody>
      <dsp:txXfrm>
        <a:off x="104066" y="1558266"/>
        <a:ext cx="2458450" cy="1760268"/>
      </dsp:txXfrm>
    </dsp:sp>
    <dsp:sp modelId="{715F9B08-7EB4-415A-841E-496F5F284602}">
      <dsp:nvSpPr>
        <dsp:cNvPr id="0" name=""/>
        <dsp:cNvSpPr/>
      </dsp:nvSpPr>
      <dsp:spPr>
        <a:xfrm>
          <a:off x="2790348" y="1463040"/>
          <a:ext cx="2648902" cy="1950720"/>
        </a:xfrm>
        <a:prstGeom prst="roundRect">
          <a:avLst/>
        </a:prstGeom>
        <a:solidFill>
          <a:srgbClr val="00206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Организовать работу по подготовке и реализации педагогического опыта на уровне проб в общеобразовательных организациях </a:t>
          </a:r>
          <a:r>
            <a:rPr lang="ru-RU" sz="1100" kern="1200" dirty="0" smtClean="0">
              <a:solidFill>
                <a:srgbClr val="FFFF00"/>
              </a:solidFill>
            </a:rPr>
            <a:t>в период </a:t>
          </a:r>
          <a:r>
            <a:rPr lang="ru-RU" sz="1100" b="1" kern="1200" dirty="0" smtClean="0">
              <a:solidFill>
                <a:srgbClr val="FFFF00"/>
              </a:solidFill>
            </a:rPr>
            <a:t>с 26 января по 14 февраля 2024 года </a:t>
          </a:r>
          <a:r>
            <a:rPr lang="ru-RU" sz="1100" kern="1200" dirty="0" smtClean="0"/>
            <a:t>согласно Приложению 2 к настоящему распоряжению. </a:t>
          </a:r>
          <a:endParaRPr lang="ru-RU" sz="1100" kern="1200" dirty="0"/>
        </a:p>
      </dsp:txBody>
      <dsp:txXfrm>
        <a:off x="2885574" y="1558266"/>
        <a:ext cx="2458450" cy="1760268"/>
      </dsp:txXfrm>
    </dsp:sp>
    <dsp:sp modelId="{359CFDD4-73BB-406A-8740-ADC4EA2647B0}">
      <dsp:nvSpPr>
        <dsp:cNvPr id="0" name=""/>
        <dsp:cNvSpPr/>
      </dsp:nvSpPr>
      <dsp:spPr>
        <a:xfrm>
          <a:off x="5571857" y="1463040"/>
          <a:ext cx="2648902" cy="1950720"/>
        </a:xfrm>
        <a:prstGeom prst="roundRect">
          <a:avLst/>
        </a:prstGeom>
        <a:solidFill>
          <a:srgbClr val="00206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Направить </a:t>
          </a:r>
          <a:r>
            <a:rPr lang="ru-RU" sz="1100" b="1" kern="1200" dirty="0" smtClean="0">
              <a:solidFill>
                <a:srgbClr val="FFFF00"/>
              </a:solidFill>
            </a:rPr>
            <a:t>в срок до 14 февраля 2024 года </a:t>
          </a:r>
          <a:r>
            <a:rPr lang="ru-RU" sz="1100" kern="1200" dirty="0" smtClean="0"/>
            <a:t>ссылку на анонс проведенных в ОО мероприятий, размещенный в открытом доступе на адрес электронной почты kirovsk-metod@kirovsk-reg.ru.</a:t>
          </a:r>
          <a:endParaRPr lang="ru-RU" sz="1100" kern="1200" dirty="0"/>
        </a:p>
      </dsp:txBody>
      <dsp:txXfrm>
        <a:off x="5667083" y="1558266"/>
        <a:ext cx="2458450" cy="17602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01FF8-6092-4948-AC80-575E24AB050A}">
      <dsp:nvSpPr>
        <dsp:cNvPr id="0" name=""/>
        <dsp:cNvSpPr/>
      </dsp:nvSpPr>
      <dsp:spPr>
        <a:xfrm>
          <a:off x="617219" y="0"/>
          <a:ext cx="6995160" cy="4876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0C3BF-3CEF-4EAD-BADF-0D1DC8CCCF70}">
      <dsp:nvSpPr>
        <dsp:cNvPr id="0" name=""/>
        <dsp:cNvSpPr/>
      </dsp:nvSpPr>
      <dsp:spPr>
        <a:xfrm>
          <a:off x="278874" y="1463040"/>
          <a:ext cx="2468880" cy="1950720"/>
        </a:xfrm>
        <a:prstGeom prst="roundRect">
          <a:avLst/>
        </a:prstGeom>
        <a:solidFill>
          <a:srgbClr val="00206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Направить </a:t>
          </a:r>
          <a:r>
            <a:rPr lang="ru-RU" sz="900" kern="1200" dirty="0" smtClean="0">
              <a:solidFill>
                <a:srgbClr val="FFFF00"/>
              </a:solidFill>
            </a:rPr>
            <a:t>в срок до 14 февраля 2024 года</a:t>
          </a:r>
          <a:r>
            <a:rPr lang="ru-RU" sz="900" kern="1200" dirty="0" smtClean="0"/>
            <a:t> презентацию с приложениями (сценарии, буклеты, памятки, разработанные задания и др.) успешной практики/ опыта на адрес электронной почты </a:t>
          </a:r>
          <a:r>
            <a:rPr lang="ru-RU" sz="900" kern="1200" dirty="0" smtClean="0">
              <a:hlinkClick xmlns:r="http://schemas.openxmlformats.org/officeDocument/2006/relationships" r:id="rId1"/>
            </a:rPr>
            <a:t>kirovsk-metod@kirovsk-reg.ru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>
        <a:off x="374100" y="1558266"/>
        <a:ext cx="2278428" cy="1760268"/>
      </dsp:txXfrm>
    </dsp:sp>
    <dsp:sp modelId="{9DD7408C-3C4F-4103-BFBD-EB1730ACEF99}">
      <dsp:nvSpPr>
        <dsp:cNvPr id="0" name=""/>
        <dsp:cNvSpPr/>
      </dsp:nvSpPr>
      <dsp:spPr>
        <a:xfrm>
          <a:off x="2880359" y="1463040"/>
          <a:ext cx="2468880" cy="1950720"/>
        </a:xfrm>
        <a:prstGeom prst="roundRect">
          <a:avLst/>
        </a:prstGeom>
        <a:solidFill>
          <a:srgbClr val="00206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Направить </a:t>
          </a:r>
          <a:r>
            <a:rPr lang="ru-RU" sz="900" kern="1200" dirty="0" smtClean="0">
              <a:solidFill>
                <a:srgbClr val="FFFF00"/>
              </a:solidFill>
            </a:rPr>
            <a:t>в срок 14 февраля 2024 года </a:t>
          </a:r>
          <a:r>
            <a:rPr lang="ru-RU" sz="900" kern="1200" dirty="0" smtClean="0"/>
            <a:t>информацию об открытом мероприятии и педагогах, опыт которых будет продемонстрирован на итоговом мероприятии на базе школы-наставника МБОУ «Лицей г. Отрадное» на адрес электронной почты </a:t>
          </a:r>
          <a:r>
            <a:rPr lang="ru-RU" sz="900" kern="1200" dirty="0" smtClean="0">
              <a:hlinkClick xmlns:r="http://schemas.openxmlformats.org/officeDocument/2006/relationships" r:id="rId1"/>
            </a:rPr>
            <a:t>kirovsk-metod@kirovsk-reg.ru</a:t>
          </a:r>
          <a:r>
            <a:rPr lang="ru-RU" sz="900" kern="1200" dirty="0" smtClean="0"/>
            <a:t>  согласно Приложению 3 к настоящему распоряжению.</a:t>
          </a:r>
          <a:endParaRPr lang="ru-RU" sz="900" kern="1200" dirty="0"/>
        </a:p>
      </dsp:txBody>
      <dsp:txXfrm>
        <a:off x="2975585" y="1558266"/>
        <a:ext cx="2278428" cy="1760268"/>
      </dsp:txXfrm>
    </dsp:sp>
    <dsp:sp modelId="{DD10D1CA-B19C-44D9-8C7A-4B1DDCD616BC}">
      <dsp:nvSpPr>
        <dsp:cNvPr id="0" name=""/>
        <dsp:cNvSpPr/>
      </dsp:nvSpPr>
      <dsp:spPr>
        <a:xfrm>
          <a:off x="5481845" y="1463040"/>
          <a:ext cx="2468880" cy="1950720"/>
        </a:xfrm>
        <a:prstGeom prst="roundRect">
          <a:avLst/>
        </a:prstGeom>
        <a:solidFill>
          <a:srgbClr val="00206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Обеспечить участие педагогов, чей опыт будет </a:t>
          </a:r>
          <a:r>
            <a:rPr lang="ru-RU" sz="900" kern="1200" dirty="0" smtClean="0">
              <a:solidFill>
                <a:srgbClr val="002060"/>
              </a:solidFill>
            </a:rPr>
            <a:t>п</a:t>
          </a:r>
          <a:r>
            <a:rPr lang="ru-RU" sz="900" kern="1200" dirty="0" smtClean="0">
              <a:solidFill>
                <a:srgbClr val="FFFF00"/>
              </a:solidFill>
            </a:rPr>
            <a:t>родемонстрирован 15 февраля 2024 года в 15-00 часов </a:t>
          </a:r>
          <a:r>
            <a:rPr lang="ru-RU" sz="900" kern="1200" dirty="0" smtClean="0"/>
            <a:t>в заключительном этапе творческой лаборатории на тему: «ИКОП «</a:t>
          </a:r>
          <a:r>
            <a:rPr lang="ru-RU" sz="900" kern="1200" dirty="0" err="1" smtClean="0"/>
            <a:t>Сферум</a:t>
          </a:r>
          <a:r>
            <a:rPr lang="ru-RU" sz="900" kern="1200" dirty="0" smtClean="0"/>
            <a:t>» как цифровой инструмент учителя для выстраивания </a:t>
          </a:r>
          <a:r>
            <a:rPr lang="ru-RU" sz="900" kern="1200" dirty="0" err="1" smtClean="0"/>
            <a:t>внутришкольной</a:t>
          </a:r>
          <a:r>
            <a:rPr lang="ru-RU" sz="900" kern="1200" dirty="0" smtClean="0"/>
            <a:t> системы профилактики учебной </a:t>
          </a:r>
          <a:r>
            <a:rPr lang="ru-RU" sz="900" kern="1200" dirty="0" err="1" smtClean="0"/>
            <a:t>неуспешности</a:t>
          </a:r>
          <a:r>
            <a:rPr lang="ru-RU" sz="900" kern="1200" dirty="0" smtClean="0"/>
            <a:t> при взаимодействии с учениками и их родителями. Мой опыт» на базе </a:t>
          </a:r>
          <a:r>
            <a:rPr lang="ru-RU" sz="900" kern="1200" dirty="0" smtClean="0">
              <a:solidFill>
                <a:srgbClr val="FFFF00"/>
              </a:solidFill>
            </a:rPr>
            <a:t>школы-наставника МБОУ «Лицей г. Отрадное» по адресу г. Отрадное, улица Дружбы, дом 1.</a:t>
          </a:r>
          <a:endParaRPr lang="ru-RU" sz="900" kern="1200" dirty="0">
            <a:solidFill>
              <a:srgbClr val="FFFF00"/>
            </a:solidFill>
          </a:endParaRPr>
        </a:p>
      </dsp:txBody>
      <dsp:txXfrm>
        <a:off x="5577071" y="1558266"/>
        <a:ext cx="2278428" cy="1760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A9F39-6045-40BE-B58F-BF1C8D41757C}">
      <dsp:nvSpPr>
        <dsp:cNvPr id="0" name=""/>
        <dsp:cNvSpPr/>
      </dsp:nvSpPr>
      <dsp:spPr>
        <a:xfrm>
          <a:off x="0" y="17185"/>
          <a:ext cx="8496944" cy="1891965"/>
        </a:xfrm>
        <a:prstGeom prst="rect">
          <a:avLst/>
        </a:prstGeom>
        <a:solidFill>
          <a:srgbClr val="0070C0"/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Информационно-коммуникационная образовательная платформа СФЕРУМ» («</a:t>
          </a:r>
          <a:r>
            <a:rPr lang="ru-RU" sz="2500" kern="1200" dirty="0" err="1" smtClean="0"/>
            <a:t>Сферум</a:t>
          </a:r>
          <a:r>
            <a:rPr lang="ru-RU" sz="2500" kern="1200" dirty="0" smtClean="0"/>
            <a:t>»). Произведена на основании приказа Министерства цифрового развития, связи и массовых коммуникаций Российской Федерации от 08.04.2021 №353.</a:t>
          </a:r>
          <a:endParaRPr lang="ru-RU" sz="2500" kern="1200" dirty="0"/>
        </a:p>
      </dsp:txBody>
      <dsp:txXfrm>
        <a:off x="0" y="17185"/>
        <a:ext cx="8496944" cy="1891965"/>
      </dsp:txXfrm>
    </dsp:sp>
    <dsp:sp modelId="{EED11745-1B42-4D73-8B59-8FC95C2E0396}">
      <dsp:nvSpPr>
        <dsp:cNvPr id="0" name=""/>
        <dsp:cNvSpPr/>
      </dsp:nvSpPr>
      <dsp:spPr>
        <a:xfrm>
          <a:off x="0" y="1909150"/>
          <a:ext cx="8496944" cy="109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53410-EBD3-4BCB-8941-2361AF0787AD}">
      <dsp:nvSpPr>
        <dsp:cNvPr id="0" name=""/>
        <dsp:cNvSpPr/>
      </dsp:nvSpPr>
      <dsp:spPr>
        <a:xfrm>
          <a:off x="0" y="89759"/>
          <a:ext cx="8229600" cy="1535040"/>
        </a:xfrm>
        <a:prstGeom prst="roundRect">
          <a:avLst/>
        </a:prstGeom>
        <a:solidFill>
          <a:srgbClr val="00206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 сообщает сайт платформы «</a:t>
          </a:r>
          <a:r>
            <a:rPr lang="ru-RU" sz="1600" kern="1200" dirty="0" err="1" smtClean="0"/>
            <a:t>Сферум</a:t>
          </a:r>
          <a:r>
            <a:rPr lang="ru-RU" sz="1600" kern="1200" dirty="0" smtClean="0"/>
            <a:t>», она обладает рядом важных особенностей, отличающих ее от других </a:t>
          </a:r>
          <a:r>
            <a:rPr lang="ru-RU" sz="1600" kern="1200" dirty="0" err="1" smtClean="0"/>
            <a:t>соцсетей</a:t>
          </a:r>
          <a:r>
            <a:rPr lang="ru-RU" sz="1600" kern="1200" dirty="0" smtClean="0"/>
            <a:t>. Прежде всего «</a:t>
          </a:r>
          <a:r>
            <a:rPr lang="ru-RU" sz="1600" kern="1200" dirty="0" err="1" smtClean="0"/>
            <a:t>Сферум</a:t>
          </a:r>
          <a:r>
            <a:rPr lang="ru-RU" sz="1600" kern="1200" dirty="0" smtClean="0"/>
            <a:t>» является закрытой системой — в учебные и родительские чаты можно попасть только по специальному приглашению и только с помощью авторизации через VK ID. У участников процесса есть назначенные роли — учитель, ученик, родитель или администратор.</a:t>
          </a:r>
          <a:endParaRPr lang="ru-RU" sz="1600" kern="1200" dirty="0"/>
        </a:p>
      </dsp:txBody>
      <dsp:txXfrm>
        <a:off x="74934" y="164693"/>
        <a:ext cx="8079732" cy="1385172"/>
      </dsp:txXfrm>
    </dsp:sp>
    <dsp:sp modelId="{162D2535-2E57-412D-BE77-598089FE8B7B}">
      <dsp:nvSpPr>
        <dsp:cNvPr id="0" name=""/>
        <dsp:cNvSpPr/>
      </dsp:nvSpPr>
      <dsp:spPr>
        <a:xfrm>
          <a:off x="0" y="1670880"/>
          <a:ext cx="8229600" cy="1535040"/>
        </a:xfrm>
        <a:prstGeom prst="roundRect">
          <a:avLst/>
        </a:prstGeom>
        <a:solidFill>
          <a:srgbClr val="0070C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Соответственно, в этом «закрытом пространстве» отсутствует спам, реклама и платные сервисы — таким образом, родители могут не беспокоиться, что ребенок столкнется с нежелательной информацией. Функционал «</a:t>
          </a:r>
          <a:r>
            <a:rPr lang="ru-RU" sz="1600" kern="1200" dirty="0" err="1" smtClean="0"/>
            <a:t>Сферума</a:t>
          </a:r>
          <a:r>
            <a:rPr lang="ru-RU" sz="1600" kern="1200" dirty="0" smtClean="0"/>
            <a:t>» включает создание чатов, запуск индивидуальных и групповых звонков, обмен файлами, создание опросов, переход в электронный журнал и дневник.</a:t>
          </a:r>
          <a:endParaRPr lang="ru-RU" sz="1600" kern="1200" dirty="0"/>
        </a:p>
      </dsp:txBody>
      <dsp:txXfrm>
        <a:off x="74934" y="1745814"/>
        <a:ext cx="8079732" cy="1385172"/>
      </dsp:txXfrm>
    </dsp:sp>
    <dsp:sp modelId="{141EA76B-1B0C-467C-8BA8-FF512D5ED683}">
      <dsp:nvSpPr>
        <dsp:cNvPr id="0" name=""/>
        <dsp:cNvSpPr/>
      </dsp:nvSpPr>
      <dsp:spPr>
        <a:xfrm>
          <a:off x="0" y="3252000"/>
          <a:ext cx="8229600" cy="1535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Создатели «Сферума» обещают, что система обеспечивает видеоуроки в высоком качестве, что является главной целью этой системы. Минпросвещения и VК подчеркивают, что «Сферум» не является заменой традиционной системе обучения — эта платформа призвана облегчить образовательный процесс.</a:t>
          </a:r>
          <a:endParaRPr lang="ru-RU" sz="1600" kern="1200"/>
        </a:p>
      </dsp:txBody>
      <dsp:txXfrm>
        <a:off x="74934" y="3326934"/>
        <a:ext cx="8079732" cy="13851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DDFFB-6FD2-4DF9-8F69-6947464F444C}">
      <dsp:nvSpPr>
        <dsp:cNvPr id="0" name=""/>
        <dsp:cNvSpPr/>
      </dsp:nvSpPr>
      <dsp:spPr>
        <a:xfrm rot="10800000">
          <a:off x="1627495" y="59"/>
          <a:ext cx="5472684" cy="996151"/>
        </a:xfrm>
        <a:prstGeom prst="homePlate">
          <a:avLst/>
        </a:prstGeom>
        <a:solidFill>
          <a:srgbClr val="002060"/>
        </a:soli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3927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Комитет образования администрации Кировского муниципального района Ленинградской области </a:t>
          </a:r>
          <a:endParaRPr lang="ru-RU" sz="2000" kern="1200" dirty="0"/>
        </a:p>
      </dsp:txBody>
      <dsp:txXfrm rot="10800000">
        <a:off x="1876533" y="59"/>
        <a:ext cx="5223646" cy="996151"/>
      </dsp:txXfrm>
    </dsp:sp>
    <dsp:sp modelId="{FC0D725E-3AEC-45D5-B9BB-22E19B317A97}">
      <dsp:nvSpPr>
        <dsp:cNvPr id="0" name=""/>
        <dsp:cNvSpPr/>
      </dsp:nvSpPr>
      <dsp:spPr>
        <a:xfrm>
          <a:off x="1129420" y="59"/>
          <a:ext cx="996151" cy="99615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CC234-AB7E-438E-9D86-7D57F10F6D14}">
      <dsp:nvSpPr>
        <dsp:cNvPr id="0" name=""/>
        <dsp:cNvSpPr/>
      </dsp:nvSpPr>
      <dsp:spPr>
        <a:xfrm rot="10800000">
          <a:off x="1627495" y="1293569"/>
          <a:ext cx="5472684" cy="996151"/>
        </a:xfrm>
        <a:prstGeom prst="homePlate">
          <a:avLst/>
        </a:prstGeom>
        <a:solidFill>
          <a:srgbClr val="0070C0"/>
        </a:solidFill>
        <a:ln w="9525" cap="flat" cmpd="sng" algn="ctr">
          <a:solidFill>
            <a:schemeClr val="accent4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3927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Муниципальная информационно-методическая служба </a:t>
          </a:r>
          <a:endParaRPr lang="ru-RU" sz="2000" kern="1200" dirty="0"/>
        </a:p>
      </dsp:txBody>
      <dsp:txXfrm rot="10800000">
        <a:off x="1876533" y="1293569"/>
        <a:ext cx="5223646" cy="996151"/>
      </dsp:txXfrm>
    </dsp:sp>
    <dsp:sp modelId="{E8893F74-4458-428A-BCBC-CAE72F3B3CC4}">
      <dsp:nvSpPr>
        <dsp:cNvPr id="0" name=""/>
        <dsp:cNvSpPr/>
      </dsp:nvSpPr>
      <dsp:spPr>
        <a:xfrm>
          <a:off x="1129420" y="1293569"/>
          <a:ext cx="996151" cy="99615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26DEF-42BC-4BD2-98D4-00BFD169DF6D}">
      <dsp:nvSpPr>
        <dsp:cNvPr id="0" name=""/>
        <dsp:cNvSpPr/>
      </dsp:nvSpPr>
      <dsp:spPr>
        <a:xfrm rot="10800000">
          <a:off x="1639609" y="2587079"/>
          <a:ext cx="5472684" cy="996151"/>
        </a:xfrm>
        <a:prstGeom prst="homePlate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shade val="30000"/>
              <a:satMod val="13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3927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тел. +7 (81362) 21-469</a:t>
          </a:r>
          <a:endParaRPr lang="ru-RU" sz="2000" kern="1200" dirty="0"/>
        </a:p>
      </dsp:txBody>
      <dsp:txXfrm rot="10800000">
        <a:off x="1888647" y="2587079"/>
        <a:ext cx="5223646" cy="996151"/>
      </dsp:txXfrm>
    </dsp:sp>
    <dsp:sp modelId="{708F2F1B-5AAE-426A-940F-4FAA224CB914}">
      <dsp:nvSpPr>
        <dsp:cNvPr id="0" name=""/>
        <dsp:cNvSpPr/>
      </dsp:nvSpPr>
      <dsp:spPr>
        <a:xfrm>
          <a:off x="1117306" y="2711603"/>
          <a:ext cx="1044604" cy="74710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F86D8-6131-4EF3-8060-90BA941BA9E6}">
      <dsp:nvSpPr>
        <dsp:cNvPr id="0" name=""/>
        <dsp:cNvSpPr/>
      </dsp:nvSpPr>
      <dsp:spPr>
        <a:xfrm rot="10800000">
          <a:off x="1627495" y="3880589"/>
          <a:ext cx="5472684" cy="996151"/>
        </a:xfrm>
        <a:prstGeom prst="homePlate">
          <a:avLst/>
        </a:prstGeom>
        <a:solidFill>
          <a:srgbClr val="0070C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shade val="30000"/>
              <a:satMod val="13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3927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kirovsk-metod@kirovsk-reg.r</a:t>
          </a:r>
          <a:r>
            <a:rPr lang="en-US" sz="2000" kern="1200" dirty="0" smtClean="0"/>
            <a:t>u</a:t>
          </a:r>
          <a:endParaRPr lang="ru-RU" sz="2000" kern="1200" dirty="0"/>
        </a:p>
      </dsp:txBody>
      <dsp:txXfrm rot="10800000">
        <a:off x="1876533" y="3880589"/>
        <a:ext cx="5223646" cy="996151"/>
      </dsp:txXfrm>
    </dsp:sp>
    <dsp:sp modelId="{F01B8390-848D-4718-AE5B-23111CDD2C6D}">
      <dsp:nvSpPr>
        <dsp:cNvPr id="0" name=""/>
        <dsp:cNvSpPr/>
      </dsp:nvSpPr>
      <dsp:spPr>
        <a:xfrm>
          <a:off x="1105193" y="3813598"/>
          <a:ext cx="996151" cy="99615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558" y="836712"/>
            <a:ext cx="7772400" cy="2567951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Установочное совещание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в рамках реализации мероприятий в формате творческой лаборатории на тему: </a:t>
            </a:r>
            <a:r>
              <a:rPr lang="ru-RU" sz="2000" dirty="0">
                <a:solidFill>
                  <a:srgbClr val="0070C0"/>
                </a:solidFill>
              </a:rPr>
              <a:t>«ИКОП «</a:t>
            </a:r>
            <a:r>
              <a:rPr lang="ru-RU" sz="2000" dirty="0" err="1">
                <a:solidFill>
                  <a:srgbClr val="0070C0"/>
                </a:solidFill>
              </a:rPr>
              <a:t>Сферум</a:t>
            </a:r>
            <a:r>
              <a:rPr lang="ru-RU" sz="2000" dirty="0">
                <a:solidFill>
                  <a:srgbClr val="0070C0"/>
                </a:solidFill>
              </a:rPr>
              <a:t>» как цифровой инструмент учителя для выстраивания </a:t>
            </a:r>
            <a:r>
              <a:rPr lang="ru-RU" sz="2000" dirty="0" err="1">
                <a:solidFill>
                  <a:srgbClr val="0070C0"/>
                </a:solidFill>
              </a:rPr>
              <a:t>внутришкольной</a:t>
            </a:r>
            <a:r>
              <a:rPr lang="ru-RU" sz="2000" dirty="0">
                <a:solidFill>
                  <a:srgbClr val="0070C0"/>
                </a:solidFill>
              </a:rPr>
              <a:t> системы профилактики учебной </a:t>
            </a:r>
            <a:r>
              <a:rPr lang="ru-RU" sz="2000" dirty="0" err="1">
                <a:solidFill>
                  <a:srgbClr val="0070C0"/>
                </a:solidFill>
              </a:rPr>
              <a:t>неуспешности</a:t>
            </a:r>
            <a:r>
              <a:rPr lang="ru-RU" sz="2000" dirty="0">
                <a:solidFill>
                  <a:srgbClr val="0070C0"/>
                </a:solidFill>
              </a:rPr>
              <a:t> при взаимодействии с учениками и их родителями. Мой опыт»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701" y="3980656"/>
            <a:ext cx="6400800" cy="17526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для общеобразовательных организаций, </a:t>
            </a:r>
            <a:r>
              <a:rPr lang="ru-RU" dirty="0">
                <a:solidFill>
                  <a:srgbClr val="002060"/>
                </a:solidFill>
              </a:rPr>
              <a:t>включенных в реализацию региональной программы профилактики снижения образовательных результатов обучающихся Ленинградской области на   2022 – 2024 годы, повышения качества образования в школах, функционирующих в зоне риска снижения образовательных результатов обучающихся (далее – ШФЗР) и в школах, с признаками учебной </a:t>
            </a:r>
            <a:r>
              <a:rPr lang="ru-RU" dirty="0" err="1">
                <a:solidFill>
                  <a:srgbClr val="002060"/>
                </a:solidFill>
              </a:rPr>
              <a:t>неуспешности</a:t>
            </a:r>
            <a:r>
              <a:rPr lang="ru-RU" dirty="0">
                <a:solidFill>
                  <a:srgbClr val="002060"/>
                </a:solidFill>
              </a:rPr>
              <a:t>, а также в школах, которые являются сетевыми партнерами данных ОО в 2023-2024 учебном году.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777314" y="5733256"/>
            <a:ext cx="3199854" cy="10081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Калинова Светлана Александровна, методист  муниципальной информационно-методической службы  Кировского муниципального района Ленинградской области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</a:rPr>
              <a:t>25 января 2024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C:\Users\Пользователь\Pictures\kirovsk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" y="148695"/>
            <a:ext cx="9350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01" y="148695"/>
            <a:ext cx="1885303" cy="147264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82117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554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Нормативная документация по использованию ИКОП </a:t>
            </a:r>
            <a:r>
              <a:rPr lang="ru-RU" sz="3600" dirty="0"/>
              <a:t>«</a:t>
            </a:r>
            <a:r>
              <a:rPr lang="ru-RU" sz="3600" dirty="0" err="1"/>
              <a:t>Сферум</a:t>
            </a:r>
            <a:r>
              <a:rPr lang="ru-RU" sz="3600" dirty="0"/>
              <a:t>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635329"/>
              </p:ext>
            </p:extLst>
          </p:nvPr>
        </p:nvGraphicFramePr>
        <p:xfrm>
          <a:off x="323528" y="2003560"/>
          <a:ext cx="849694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4221088"/>
            <a:ext cx="8496944" cy="193899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Roboto"/>
              </a:rPr>
              <a:t>Информационно-коммуникационная платформа </a:t>
            </a:r>
            <a:r>
              <a:rPr lang="ru-RU" sz="2400" b="1" dirty="0">
                <a:solidFill>
                  <a:srgbClr val="00B0F0"/>
                </a:solidFill>
                <a:latin typeface="Roboto"/>
              </a:rPr>
              <a:t>«</a:t>
            </a:r>
            <a:r>
              <a:rPr lang="ru-RU" sz="2400" b="1" dirty="0" err="1">
                <a:solidFill>
                  <a:srgbClr val="00B0F0"/>
                </a:solidFill>
                <a:latin typeface="Roboto"/>
              </a:rPr>
              <a:t>Сферум</a:t>
            </a:r>
            <a:r>
              <a:rPr lang="ru-RU" sz="2400" b="1" dirty="0">
                <a:solidFill>
                  <a:srgbClr val="00B0F0"/>
                </a:solidFill>
                <a:latin typeface="Roboto"/>
              </a:rPr>
              <a:t>» </a:t>
            </a:r>
            <a:r>
              <a:rPr lang="ru-RU" sz="2400" dirty="0">
                <a:solidFill>
                  <a:schemeClr val="bg1"/>
                </a:solidFill>
                <a:latin typeface="Roboto"/>
              </a:rPr>
              <a:t>– это часть цифровой образовательной среды, которая создается </a:t>
            </a:r>
            <a:r>
              <a:rPr lang="ru-RU" sz="2400" dirty="0" err="1">
                <a:solidFill>
                  <a:schemeClr val="bg1"/>
                </a:solidFill>
                <a:latin typeface="Roboto"/>
              </a:rPr>
              <a:t>Минпросвещения</a:t>
            </a:r>
            <a:r>
              <a:rPr lang="ru-RU" sz="2400" dirty="0">
                <a:solidFill>
                  <a:schemeClr val="bg1"/>
                </a:solidFill>
                <a:latin typeface="Roboto"/>
              </a:rPr>
              <a:t> и </a:t>
            </a:r>
            <a:r>
              <a:rPr lang="ru-RU" sz="2400" dirty="0" err="1">
                <a:solidFill>
                  <a:schemeClr val="bg1"/>
                </a:solidFill>
                <a:latin typeface="Roboto"/>
              </a:rPr>
              <a:t>Минцифры</a:t>
            </a:r>
            <a:r>
              <a:rPr lang="ru-RU" sz="2400" dirty="0">
                <a:solidFill>
                  <a:schemeClr val="bg1"/>
                </a:solidFill>
                <a:latin typeface="Roboto"/>
              </a:rPr>
              <a:t> в соответствии с постановлением Правительства РФ в целях реализации нацпроекта «Образование».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73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Нормативная документация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42" y="1524000"/>
            <a:ext cx="8926315" cy="42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4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Нормативная документация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73" y="1524000"/>
            <a:ext cx="8809453" cy="390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30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Что умеет «</a:t>
            </a:r>
            <a:r>
              <a:rPr lang="ru-RU" sz="3600" dirty="0" err="1"/>
              <a:t>Сферум</a:t>
            </a:r>
            <a:r>
              <a:rPr lang="ru-RU" sz="3600" dirty="0" smtClean="0"/>
              <a:t>»?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934497"/>
              </p:ext>
            </p:extLst>
          </p:nvPr>
        </p:nvGraphicFramePr>
        <p:xfrm>
          <a:off x="457200" y="1340768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7200" y="621166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dirty="0" err="1">
                <a:solidFill>
                  <a:srgbClr val="C00000"/>
                </a:solidFill>
                <a:latin typeface="Georgia" panose="02040502050405020303" pitchFamily="18" charset="0"/>
              </a:rPr>
              <a:t>Сферум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» работает над интеграцией с внедряемыми в России электронными журналами и дневниками (ЭЖД) 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81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Плодотворного сотрудничества!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25408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5061" y="148695"/>
            <a:ext cx="1341743" cy="104805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3285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/>
              <a:t>Проектные команды </a:t>
            </a:r>
            <a:r>
              <a:rPr lang="ru-RU" sz="3600" b="1" i="1" dirty="0" smtClean="0"/>
              <a:t>ОО: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535048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5061" y="148695"/>
            <a:ext cx="1341743" cy="104805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69536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Вопросы совещания: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/>
              <a:t>	</a:t>
            </a:r>
            <a:r>
              <a:rPr lang="ru-RU" dirty="0">
                <a:solidFill>
                  <a:srgbClr val="002060"/>
                </a:solidFill>
              </a:rPr>
              <a:t>обеспечение использования «ИКОП «</a:t>
            </a:r>
            <a:r>
              <a:rPr lang="ru-RU" dirty="0" err="1">
                <a:solidFill>
                  <a:srgbClr val="002060"/>
                </a:solidFill>
              </a:rPr>
              <a:t>Сферум</a:t>
            </a:r>
            <a:r>
              <a:rPr lang="ru-RU" dirty="0">
                <a:solidFill>
                  <a:srgbClr val="002060"/>
                </a:solidFill>
              </a:rPr>
              <a:t>» как цифрового инструмента учителя для выстраивания </a:t>
            </a:r>
            <a:r>
              <a:rPr lang="ru-RU" dirty="0" err="1">
                <a:solidFill>
                  <a:srgbClr val="002060"/>
                </a:solidFill>
              </a:rPr>
              <a:t>внутришкольной</a:t>
            </a:r>
            <a:r>
              <a:rPr lang="ru-RU" dirty="0">
                <a:solidFill>
                  <a:srgbClr val="002060"/>
                </a:solidFill>
              </a:rPr>
              <a:t> системы профилактики учебной </a:t>
            </a:r>
            <a:r>
              <a:rPr lang="ru-RU" dirty="0" err="1">
                <a:solidFill>
                  <a:srgbClr val="002060"/>
                </a:solidFill>
              </a:rPr>
              <a:t>неуспешности</a:t>
            </a:r>
            <a:r>
              <a:rPr lang="ru-RU" dirty="0">
                <a:solidFill>
                  <a:srgbClr val="002060"/>
                </a:solidFill>
              </a:rPr>
              <a:t> при взаимодействии с учениками и их родителями» образовательными организациями муниципалитета, выявление и диссеминация успешного опыта через реализацию мероприятий в формате творческой лаборатории на тему: «ИКОП «</a:t>
            </a:r>
            <a:r>
              <a:rPr lang="ru-RU" dirty="0" err="1">
                <a:solidFill>
                  <a:srgbClr val="002060"/>
                </a:solidFill>
              </a:rPr>
              <a:t>Сферум</a:t>
            </a:r>
            <a:r>
              <a:rPr lang="ru-RU" dirty="0">
                <a:solidFill>
                  <a:srgbClr val="002060"/>
                </a:solidFill>
              </a:rPr>
              <a:t>» как цифровой инструмент учителя для выстраивания </a:t>
            </a:r>
            <a:r>
              <a:rPr lang="ru-RU" dirty="0" err="1">
                <a:solidFill>
                  <a:srgbClr val="002060"/>
                </a:solidFill>
              </a:rPr>
              <a:t>внутришкольной</a:t>
            </a:r>
            <a:r>
              <a:rPr lang="ru-RU" dirty="0">
                <a:solidFill>
                  <a:srgbClr val="002060"/>
                </a:solidFill>
              </a:rPr>
              <a:t> системы профилактики учебной </a:t>
            </a:r>
            <a:r>
              <a:rPr lang="ru-RU" dirty="0" err="1">
                <a:solidFill>
                  <a:srgbClr val="002060"/>
                </a:solidFill>
              </a:rPr>
              <a:t>неуспешности</a:t>
            </a:r>
            <a:r>
              <a:rPr lang="ru-RU" dirty="0">
                <a:solidFill>
                  <a:srgbClr val="002060"/>
                </a:solidFill>
              </a:rPr>
              <a:t> при взаимодействии с учениками и их родителями. Мой опыт»;</a:t>
            </a:r>
          </a:p>
          <a:p>
            <a:r>
              <a:rPr lang="ru-RU" dirty="0"/>
              <a:t>	 </a:t>
            </a:r>
            <a:r>
              <a:rPr lang="ru-RU" dirty="0">
                <a:solidFill>
                  <a:srgbClr val="0070C0"/>
                </a:solidFill>
              </a:rPr>
              <a:t>сроки реализации мероприятий, этапы реализации, план-график мероприятий, формат и место проведения диссеминации успешного опыта;</a:t>
            </a:r>
          </a:p>
          <a:p>
            <a:r>
              <a:rPr lang="ru-RU" dirty="0"/>
              <a:t>	</a:t>
            </a:r>
            <a:r>
              <a:rPr lang="ru-RU" dirty="0" smtClean="0">
                <a:solidFill>
                  <a:srgbClr val="002060"/>
                </a:solidFill>
              </a:rPr>
              <a:t>вопросы;</a:t>
            </a:r>
          </a:p>
          <a:p>
            <a:r>
              <a:rPr lang="ru-RU" dirty="0"/>
              <a:t>	</a:t>
            </a:r>
            <a:r>
              <a:rPr lang="ru-RU" dirty="0">
                <a:solidFill>
                  <a:srgbClr val="0070C0"/>
                </a:solidFill>
              </a:rPr>
              <a:t>рефлексия. Подведение итогов.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061" y="148695"/>
            <a:ext cx="1341743" cy="104805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7533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Распоряжение </a:t>
            </a:r>
            <a:r>
              <a:rPr lang="ru-RU" dirty="0"/>
              <a:t>от 11.01.2024 года № 3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876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«</a:t>
            </a:r>
            <a:r>
              <a:rPr lang="ru-RU" dirty="0"/>
              <a:t>О проведении мероприятий в формате творческой лаборатории на тему: «ИКОП «</a:t>
            </a:r>
            <a:r>
              <a:rPr lang="ru-RU" dirty="0" err="1"/>
              <a:t>Сферум</a:t>
            </a:r>
            <a:r>
              <a:rPr lang="ru-RU" dirty="0"/>
              <a:t>» как цифровой инструмент учителя для выстраивания </a:t>
            </a:r>
            <a:r>
              <a:rPr lang="ru-RU" dirty="0" err="1"/>
              <a:t>внутришкольной</a:t>
            </a:r>
            <a:r>
              <a:rPr lang="ru-RU" dirty="0"/>
              <a:t> системы профилактики учебной </a:t>
            </a:r>
            <a:r>
              <a:rPr lang="ru-RU" dirty="0" err="1"/>
              <a:t>неуспешности</a:t>
            </a:r>
            <a:r>
              <a:rPr lang="ru-RU" dirty="0"/>
              <a:t> при взаимодействии с учениками и их родителями. Мой опыт» в школах, функционирующих в зоне риска снижения образовательных результатов обучающихся, в школах, с признаками учебной </a:t>
            </a:r>
            <a:r>
              <a:rPr lang="ru-RU" dirty="0" err="1"/>
              <a:t>неуспешности</a:t>
            </a:r>
            <a:r>
              <a:rPr lang="ru-RU" dirty="0"/>
              <a:t> и в школах, которые являются сетевыми партнерами данных ОО в 2023-2024 учебном году»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196752"/>
            <a:ext cx="3802258" cy="54011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941" y="0"/>
            <a:ext cx="1121059" cy="87567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8401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Сроки: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26838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5061" y="148695"/>
            <a:ext cx="1341743" cy="104805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3336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Сроки: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37077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5061" y="148695"/>
            <a:ext cx="1341743" cy="104805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8126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834880" cy="990600"/>
          </a:xfrm>
        </p:spPr>
        <p:txBody>
          <a:bodyPr/>
          <a:lstStyle/>
          <a:p>
            <a:r>
              <a:rPr lang="ru-RU" dirty="0" smtClean="0"/>
              <a:t>План-график ( 1)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596245"/>
              </p:ext>
            </p:extLst>
          </p:nvPr>
        </p:nvGraphicFramePr>
        <p:xfrm>
          <a:off x="5076056" y="188640"/>
          <a:ext cx="3888432" cy="6525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154"/>
                <a:gridCol w="2078618"/>
                <a:gridCol w="637232"/>
                <a:gridCol w="1012428"/>
              </a:tblGrid>
              <a:tr h="290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Наименование мероприятия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Сроки реализации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мероприятий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Ответственный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</a:tr>
              <a:tr h="528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Подготовка распорядительного акта о проведении мероприятий в формате творческой лаборатории, о назначении ответственных лиц за реализацию задач региональных программ 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Январь 2024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Комитет образования,</a:t>
                      </a:r>
                      <a:endParaRPr lang="ru-RU" sz="5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МИМС  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</a:tr>
              <a:tr h="1268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Проведение установочного совещания с участниками мероприятий в формате творческой лаборатории на тему: «ИКОП «</a:t>
                      </a:r>
                      <a:r>
                        <a:rPr lang="ru-RU" sz="600" dirty="0" err="1">
                          <a:effectLst/>
                        </a:rPr>
                        <a:t>Сферум</a:t>
                      </a:r>
                      <a:r>
                        <a:rPr lang="ru-RU" sz="600" dirty="0">
                          <a:effectLst/>
                        </a:rPr>
                        <a:t>» как цифровой инструмент учителя для выстраивания </a:t>
                      </a:r>
                      <a:r>
                        <a:rPr lang="ru-RU" sz="600" dirty="0" err="1">
                          <a:effectLst/>
                        </a:rPr>
                        <a:t>внутришкольной</a:t>
                      </a:r>
                      <a:r>
                        <a:rPr lang="ru-RU" sz="600" dirty="0">
                          <a:effectLst/>
                        </a:rPr>
                        <a:t> системы профилактики учебной </a:t>
                      </a:r>
                      <a:r>
                        <a:rPr lang="ru-RU" sz="600" dirty="0" err="1">
                          <a:effectLst/>
                        </a:rPr>
                        <a:t>неуспешности</a:t>
                      </a:r>
                      <a:r>
                        <a:rPr lang="ru-RU" sz="600" dirty="0">
                          <a:effectLst/>
                        </a:rPr>
                        <a:t> при взаимодействии с учениками и их родителями. Мой опыт» в ШФЗСОР, ШПУН и в школах, которые являются сетевыми партнерами данных ОО в 2023-2024 учебном году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25.01.2024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Муниципальный координатор,  МИМС, руководители школ-партнеров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</a:tr>
              <a:tr h="634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5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Организации самостоятельной работы на институциональном уровне, в том числе по выявлению успешных практик в ОО 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до 14 февраля 2024</a:t>
                      </a:r>
                      <a:endParaRPr lang="ru-RU" sz="5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Муниципальный координатор,  МИМС, руководители ШФЗСОР, ШПУН, школ-партнеров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</a:tr>
              <a:tr h="634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Организация трансляции успешного опыта в заключительном этапе работы творческой лаборатории на базе школы-наставника</a:t>
                      </a:r>
                      <a:r>
                        <a:rPr lang="ru-RU" sz="500">
                          <a:effectLst/>
                        </a:rPr>
                        <a:t> </a:t>
                      </a:r>
                      <a:r>
                        <a:rPr lang="ru-RU" sz="600">
                          <a:effectLst/>
                        </a:rPr>
                        <a:t>МБОУ «Лицей г. Отрадное» 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 февраля 2024 по отдельному графику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Муниципальный координатор,  МИМС, руководители ШФЗСОР, ШПУН, школ-партнеров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</a:tr>
              <a:tr h="634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Проведение заключительной встречи, в том числе рефлексии по итогам мероприятий в школе-наставнике МБОУ «Лицей г. Отрадное» в соответствии с утверждённым планом - графиком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 февраля 2024 по отдельному графику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Муниципальный координатор,  МИМС, руководители ШФЗСОР, ШПУН, школ-партнеров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</a:tr>
              <a:tr h="845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Выявление передового опыта с целью диссеминации и размещения в открытом доступе на официальном сайте в разделе «Система методической работы - Организационно-методическая деятельность - Эффективный урок», подготовленного в рамках образовательного события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Февраль 2024</a:t>
                      </a:r>
                      <a:endParaRPr lang="ru-RU" sz="5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 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Муниципальный координатор,  МИМС, комитет образования Кировского МР ЛО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</a:tr>
              <a:tr h="423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Информационно-методическое сопровождение реализации задач региональных программ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Январь  2024</a:t>
                      </a:r>
                      <a:endParaRPr lang="ru-RU" sz="5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Муниципальный координатор, МИМС, руководители ОО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</a:tr>
              <a:tr h="1268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Принятие управленческих решений по результатам реализации мероприятий в формате творческой лаборатории на тему: «ИКОП «Сферум» как цифровой инструмент учителя для выстраивания внутришкольной системы профилактики учебной неуспешности при взаимодействии с учениками и их родителями. Мой опыт» в ШФЗСОР, ШПУН и в школах, которые являются сетевыми партнерами данных ОО в 2023-2024 учебном году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Февраль 2024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Комитет образования Кировского МР ЛО,</a:t>
                      </a:r>
                      <a:r>
                        <a:rPr lang="ru-RU" sz="500" dirty="0">
                          <a:effectLst/>
                        </a:rPr>
                        <a:t> </a:t>
                      </a:r>
                      <a:r>
                        <a:rPr lang="ru-RU" sz="600" dirty="0">
                          <a:effectLst/>
                        </a:rPr>
                        <a:t>МИМС, </a:t>
                      </a:r>
                      <a:r>
                        <a:rPr lang="ru-RU" sz="500" dirty="0">
                          <a:effectLst/>
                        </a:rPr>
                        <a:t> </a:t>
                      </a:r>
                      <a:r>
                        <a:rPr lang="ru-RU" sz="600" dirty="0">
                          <a:effectLst/>
                        </a:rPr>
                        <a:t>руководители ОО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70" marR="3137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0808"/>
            <a:ext cx="3254423" cy="453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6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 </a:t>
            </a:r>
            <a:r>
              <a:rPr lang="ru-RU" dirty="0" smtClean="0"/>
              <a:t>– график на </a:t>
            </a:r>
            <a:r>
              <a:rPr lang="ru-RU" dirty="0"/>
              <a:t>уровне </a:t>
            </a:r>
            <a:r>
              <a:rPr lang="ru-RU" dirty="0" smtClean="0"/>
              <a:t>ОО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958894"/>
              </p:ext>
            </p:extLst>
          </p:nvPr>
        </p:nvGraphicFramePr>
        <p:xfrm>
          <a:off x="251520" y="1772816"/>
          <a:ext cx="8229599" cy="2581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368"/>
                <a:gridCol w="1611693"/>
                <a:gridCol w="1583546"/>
                <a:gridCol w="1128692"/>
                <a:gridCol w="790366"/>
                <a:gridCol w="1576228"/>
                <a:gridCol w="1146706"/>
              </a:tblGrid>
              <a:tr h="1296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ОО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ФИО педагога (полностью)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Преподаваемый предмет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Класс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эффективной практики /педагогического опыта (работа с группами обучающихся, инд. работа, взаимодействие с родителями)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Дата проведения открытых мероприятий/ссылка на анонс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</a:tr>
              <a:tr h="301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</a:tr>
              <a:tr h="301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</a:tr>
              <a:tr h="301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061" y="148695"/>
            <a:ext cx="1341743" cy="104805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14863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 </a:t>
            </a:r>
            <a:r>
              <a:rPr lang="ru-RU" dirty="0" smtClean="0"/>
              <a:t>– график на </a:t>
            </a:r>
            <a:r>
              <a:rPr lang="ru-RU" dirty="0"/>
              <a:t>уровне опыта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15 </a:t>
            </a:r>
            <a:r>
              <a:rPr lang="ru-RU" dirty="0"/>
              <a:t>февраля 2024 г.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152897"/>
              </p:ext>
            </p:extLst>
          </p:nvPr>
        </p:nvGraphicFramePr>
        <p:xfrm>
          <a:off x="455253" y="2132856"/>
          <a:ext cx="8229600" cy="2581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368"/>
                <a:gridCol w="1611693"/>
                <a:gridCol w="1583546"/>
                <a:gridCol w="1128692"/>
                <a:gridCol w="790366"/>
                <a:gridCol w="1656166"/>
                <a:gridCol w="1066769"/>
              </a:tblGrid>
              <a:tr h="1134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ОО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ФИО педагога (полностью)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Преподаваемый предмет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Класс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эффективной практики /педагогического опыта (работа с группами обучающихся, инд. работа, взаимодействие с родителями)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Дата проведения открытых мероприятий/ссылка на анонс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</a:tr>
              <a:tr h="301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</a:tr>
              <a:tr h="301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</a:tr>
              <a:tr h="301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72" marR="60772" marT="0" marB="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061" y="148695"/>
            <a:ext cx="1341743" cy="104805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98994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1758</TotalTime>
  <Words>1175</Words>
  <Application>Microsoft Office PowerPoint</Application>
  <PresentationFormat>Экран (4:3)</PresentationFormat>
  <Paragraphs>147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Georgia</vt:lpstr>
      <vt:lpstr>Roboto</vt:lpstr>
      <vt:lpstr>Times New Roman</vt:lpstr>
      <vt:lpstr>Ясность</vt:lpstr>
      <vt:lpstr>Установочное совещание  в рамках реализации мероприятий в формате творческой лаборатории на тему: «ИКОП «Сферум» как цифровой инструмент учителя для выстраивания внутришкольной системы профилактики учебной неуспешности при взаимодействии с учениками и их родителями. Мой опыт»</vt:lpstr>
      <vt:lpstr>Проектные команды ОО:</vt:lpstr>
      <vt:lpstr>Вопросы совещания:</vt:lpstr>
      <vt:lpstr>Распоряжение от 11.01.2024 года № 3 </vt:lpstr>
      <vt:lpstr>Сроки:</vt:lpstr>
      <vt:lpstr>Сроки:</vt:lpstr>
      <vt:lpstr>План-график ( 1)</vt:lpstr>
      <vt:lpstr>План – график на уровне ОО </vt:lpstr>
      <vt:lpstr>План – график на уровне опыта  15 февраля 2024 г.</vt:lpstr>
      <vt:lpstr>Нормативная документация по использованию ИКОП «Сферум»</vt:lpstr>
      <vt:lpstr>Нормативная документация</vt:lpstr>
      <vt:lpstr>Нормативная документация</vt:lpstr>
      <vt:lpstr>Что умеет «Сферум»?</vt:lpstr>
      <vt:lpstr>Плодотворного сотрудничества!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Установочное совещание по организации сетевого наставничества в муниципальной образовательной системе в 2023-2024 учебном году.</dc:title>
  <dc:creator>Светлана</dc:creator>
  <cp:lastModifiedBy>Acer</cp:lastModifiedBy>
  <cp:revision>29</cp:revision>
  <dcterms:created xsi:type="dcterms:W3CDTF">2023-10-03T07:46:27Z</dcterms:created>
  <dcterms:modified xsi:type="dcterms:W3CDTF">2024-01-23T08:24:44Z</dcterms:modified>
</cp:coreProperties>
</file>