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1" r:id="rId4"/>
    <p:sldId id="282" r:id="rId5"/>
    <p:sldId id="286" r:id="rId6"/>
    <p:sldId id="283" r:id="rId7"/>
    <p:sldId id="284" r:id="rId8"/>
    <p:sldId id="285" r:id="rId9"/>
    <p:sldId id="287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hyperlink" Target="mailto:kirovsk-metod@kirovsk-reg.ru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hyperlink" Target="mailto:kirovsk-metod@kirovsk-reg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75B65-658E-4BEB-9C8B-3DDEE478288D}" type="doc">
      <dgm:prSet loTypeId="urn:microsoft.com/office/officeart/2005/8/layout/target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2A2BD55-332D-48FF-BB3F-41767BA5106D}">
      <dgm:prSet/>
      <dgm:spPr/>
      <dgm:t>
        <a:bodyPr/>
        <a:lstStyle/>
        <a:p>
          <a:pPr rtl="0"/>
          <a:r>
            <a:rPr lang="en-US" dirty="0" err="1" smtClean="0"/>
            <a:t>Мероприятие</a:t>
          </a:r>
          <a:r>
            <a:rPr lang="en-US" dirty="0" smtClean="0"/>
            <a:t> </a:t>
          </a:r>
          <a:r>
            <a:rPr lang="en-US" dirty="0" err="1" smtClean="0"/>
            <a:t>направлено</a:t>
          </a:r>
          <a:r>
            <a:rPr lang="en-US" dirty="0" smtClean="0"/>
            <a:t> </a:t>
          </a:r>
          <a:r>
            <a:rPr lang="en-US" dirty="0" err="1" smtClean="0"/>
            <a:t>на</a:t>
          </a:r>
          <a:r>
            <a:rPr lang="en-US" dirty="0" smtClean="0"/>
            <a:t> </a:t>
          </a:r>
          <a:r>
            <a:rPr lang="en-US" dirty="0" err="1" smtClean="0"/>
            <a:t>планирование</a:t>
          </a:r>
          <a:r>
            <a:rPr lang="en-US" dirty="0" smtClean="0"/>
            <a:t> </a:t>
          </a:r>
          <a:r>
            <a:rPr lang="en-US" dirty="0" err="1" smtClean="0"/>
            <a:t>стратегии</a:t>
          </a:r>
          <a:r>
            <a:rPr lang="en-US" dirty="0" smtClean="0"/>
            <a:t> </a:t>
          </a:r>
          <a:r>
            <a:rPr lang="en-US" dirty="0" err="1" smtClean="0"/>
            <a:t>взаимодействия</a:t>
          </a:r>
          <a:r>
            <a:rPr lang="en-US" dirty="0" smtClean="0"/>
            <a:t> </a:t>
          </a:r>
          <a:r>
            <a:rPr lang="en-US" dirty="0" err="1" smtClean="0"/>
            <a:t>образовательных</a:t>
          </a:r>
          <a:r>
            <a:rPr lang="en-US" dirty="0" smtClean="0"/>
            <a:t> </a:t>
          </a:r>
          <a:r>
            <a:rPr lang="en-US" dirty="0" err="1" smtClean="0"/>
            <a:t>учреждений</a:t>
          </a:r>
          <a:r>
            <a:rPr lang="en-US" dirty="0" smtClean="0"/>
            <a:t> </a:t>
          </a:r>
          <a:r>
            <a:rPr lang="en-US" dirty="0" err="1" smtClean="0"/>
            <a:t>на</a:t>
          </a:r>
          <a:r>
            <a:rPr lang="en-US" dirty="0" smtClean="0"/>
            <a:t> 2025–2026 </a:t>
          </a:r>
          <a:r>
            <a:rPr lang="en-US" dirty="0" err="1" smtClean="0"/>
            <a:t>годы</a:t>
          </a:r>
          <a:r>
            <a:rPr lang="en-US" dirty="0" smtClean="0"/>
            <a:t>. </a:t>
          </a:r>
          <a:endParaRPr lang="ru-RU" dirty="0"/>
        </a:p>
      </dgm:t>
    </dgm:pt>
    <dgm:pt modelId="{217C83EF-A456-457F-86EC-EEC891599BA5}" type="parTrans" cxnId="{99BEB1FD-52B4-477A-BFB0-395AFDD55A01}">
      <dgm:prSet/>
      <dgm:spPr/>
      <dgm:t>
        <a:bodyPr/>
        <a:lstStyle/>
        <a:p>
          <a:endParaRPr lang="ru-RU"/>
        </a:p>
      </dgm:t>
    </dgm:pt>
    <dgm:pt modelId="{00C8D173-2F30-4400-AC25-079708362212}" type="sibTrans" cxnId="{99BEB1FD-52B4-477A-BFB0-395AFDD55A01}">
      <dgm:prSet/>
      <dgm:spPr/>
      <dgm:t>
        <a:bodyPr/>
        <a:lstStyle/>
        <a:p>
          <a:endParaRPr lang="ru-RU"/>
        </a:p>
      </dgm:t>
    </dgm:pt>
    <dgm:pt modelId="{5CD91684-7B92-4797-9E9C-E86FA61660DA}">
      <dgm:prSet/>
      <dgm:spPr/>
      <dgm:t>
        <a:bodyPr/>
        <a:lstStyle/>
        <a:p>
          <a:pPr rtl="0"/>
          <a:r>
            <a:rPr lang="en-US" dirty="0" err="1" smtClean="0"/>
            <a:t>Основное</a:t>
          </a:r>
          <a:r>
            <a:rPr lang="en-US" dirty="0" smtClean="0"/>
            <a:t> </a:t>
          </a:r>
          <a:r>
            <a:rPr lang="en-US" dirty="0" err="1" smtClean="0"/>
            <a:t>внимание</a:t>
          </a:r>
          <a:r>
            <a:rPr lang="en-US" dirty="0" smtClean="0"/>
            <a:t> </a:t>
          </a:r>
          <a:r>
            <a:rPr lang="en-US" dirty="0" err="1" smtClean="0"/>
            <a:t>уделяется</a:t>
          </a:r>
          <a:r>
            <a:rPr lang="en-US" dirty="0" smtClean="0"/>
            <a:t> </a:t>
          </a:r>
          <a:r>
            <a:rPr lang="en-US" dirty="0" err="1" smtClean="0"/>
            <a:t>организации</a:t>
          </a:r>
          <a:r>
            <a:rPr lang="en-US" dirty="0" smtClean="0"/>
            <a:t> </a:t>
          </a:r>
          <a:r>
            <a:rPr lang="en-US" dirty="0" err="1" smtClean="0"/>
            <a:t>сетевого</a:t>
          </a:r>
          <a:r>
            <a:rPr lang="en-US" dirty="0" smtClean="0"/>
            <a:t> </a:t>
          </a:r>
          <a:r>
            <a:rPr lang="en-US" dirty="0" err="1" smtClean="0"/>
            <a:t>взаимодействия</a:t>
          </a:r>
          <a:r>
            <a:rPr lang="en-US" dirty="0" smtClean="0"/>
            <a:t>, </a:t>
          </a:r>
          <a:r>
            <a:rPr lang="en-US" dirty="0" err="1" smtClean="0"/>
            <a:t>которое</a:t>
          </a:r>
          <a:r>
            <a:rPr lang="en-US" dirty="0" smtClean="0"/>
            <a:t> </a:t>
          </a:r>
          <a:r>
            <a:rPr lang="en-US" dirty="0" err="1" smtClean="0"/>
            <a:t>позволит</a:t>
          </a:r>
          <a:r>
            <a:rPr lang="en-US" dirty="0" smtClean="0"/>
            <a:t> </a:t>
          </a:r>
          <a:r>
            <a:rPr lang="en-US" dirty="0" err="1" smtClean="0"/>
            <a:t>повысить</a:t>
          </a:r>
          <a:r>
            <a:rPr lang="en-US" dirty="0" smtClean="0"/>
            <a:t> </a:t>
          </a:r>
          <a:r>
            <a:rPr lang="en-US" dirty="0" err="1" smtClean="0"/>
            <a:t>качество</a:t>
          </a:r>
          <a:r>
            <a:rPr lang="en-US" dirty="0" smtClean="0"/>
            <a:t> </a:t>
          </a:r>
          <a:r>
            <a:rPr lang="en-US" dirty="0" err="1" smtClean="0"/>
            <a:t>образования</a:t>
          </a:r>
          <a:r>
            <a:rPr lang="en-US" dirty="0" smtClean="0"/>
            <a:t>.</a:t>
          </a:r>
          <a:endParaRPr lang="ru-RU" dirty="0"/>
        </a:p>
      </dgm:t>
    </dgm:pt>
    <dgm:pt modelId="{CBC541FD-E0A2-4553-88D2-E65A7D68B41D}" type="parTrans" cxnId="{8E3D5482-EF36-4A19-9DB6-947DD72AF9FC}">
      <dgm:prSet/>
      <dgm:spPr/>
      <dgm:t>
        <a:bodyPr/>
        <a:lstStyle/>
        <a:p>
          <a:endParaRPr lang="ru-RU"/>
        </a:p>
      </dgm:t>
    </dgm:pt>
    <dgm:pt modelId="{BC731D47-DD23-4A93-ADA4-B73EF7C7F3D5}" type="sibTrans" cxnId="{8E3D5482-EF36-4A19-9DB6-947DD72AF9FC}">
      <dgm:prSet/>
      <dgm:spPr/>
      <dgm:t>
        <a:bodyPr/>
        <a:lstStyle/>
        <a:p>
          <a:endParaRPr lang="ru-RU"/>
        </a:p>
      </dgm:t>
    </dgm:pt>
    <dgm:pt modelId="{8C552B05-EA35-4FE9-80DC-101D182FDEB5}" type="pres">
      <dgm:prSet presAssocID="{45275B65-658E-4BEB-9C8B-3DDEE478288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3D9AE-B8F0-4FF5-AEC4-875E0CD6A4C4}" type="pres">
      <dgm:prSet presAssocID="{E2A2BD55-332D-48FF-BB3F-41767BA5106D}" presName="circle1" presStyleLbl="lnNode1" presStyleIdx="0" presStyleCnt="2"/>
      <dgm:spPr/>
    </dgm:pt>
    <dgm:pt modelId="{9B9E9F23-1D97-4965-A1D3-998F8818B4DF}" type="pres">
      <dgm:prSet presAssocID="{E2A2BD55-332D-48FF-BB3F-41767BA5106D}" presName="text1" presStyleLbl="revTx" presStyleIdx="0" presStyleCnt="2" custScaleX="246008" custLinFactNeighborX="7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DC7E-5334-4FE4-9C93-FD03DAA53070}" type="pres">
      <dgm:prSet presAssocID="{E2A2BD55-332D-48FF-BB3F-41767BA5106D}" presName="line1" presStyleLbl="callout" presStyleIdx="0" presStyleCnt="4"/>
      <dgm:spPr/>
    </dgm:pt>
    <dgm:pt modelId="{9FA312E1-CA95-484A-81D3-1342EA55B7B6}" type="pres">
      <dgm:prSet presAssocID="{E2A2BD55-332D-48FF-BB3F-41767BA5106D}" presName="d1" presStyleLbl="callout" presStyleIdx="1" presStyleCnt="4"/>
      <dgm:spPr/>
    </dgm:pt>
    <dgm:pt modelId="{6F465803-C2F6-4E88-AE20-A9E9BF2AEA09}" type="pres">
      <dgm:prSet presAssocID="{5CD91684-7B92-4797-9E9C-E86FA61660DA}" presName="circle2" presStyleLbl="lnNode1" presStyleIdx="1" presStyleCnt="2"/>
      <dgm:spPr/>
    </dgm:pt>
    <dgm:pt modelId="{409DD20F-FB2A-43D7-A053-3F31E3F259C3}" type="pres">
      <dgm:prSet presAssocID="{5CD91684-7B92-4797-9E9C-E86FA61660DA}" presName="text2" presStyleLbl="revTx" presStyleIdx="1" presStyleCnt="2" custScaleX="250343" custLinFactNeighborX="54650" custLinFactNeighborY="3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39459-1096-4AC7-B008-774161B37749}" type="pres">
      <dgm:prSet presAssocID="{5CD91684-7B92-4797-9E9C-E86FA61660DA}" presName="line2" presStyleLbl="callout" presStyleIdx="2" presStyleCnt="4"/>
      <dgm:spPr/>
    </dgm:pt>
    <dgm:pt modelId="{80E852B7-CCE4-46F4-A1A9-2F5EE2D84580}" type="pres">
      <dgm:prSet presAssocID="{5CD91684-7B92-4797-9E9C-E86FA61660DA}" presName="d2" presStyleLbl="callout" presStyleIdx="3" presStyleCnt="4"/>
      <dgm:spPr/>
    </dgm:pt>
  </dgm:ptLst>
  <dgm:cxnLst>
    <dgm:cxn modelId="{F193093C-B70F-4CEA-A820-6E096467637E}" type="presOf" srcId="{E2A2BD55-332D-48FF-BB3F-41767BA5106D}" destId="{9B9E9F23-1D97-4965-A1D3-998F8818B4DF}" srcOrd="0" destOrd="0" presId="urn:microsoft.com/office/officeart/2005/8/layout/target1"/>
    <dgm:cxn modelId="{8E3D5482-EF36-4A19-9DB6-947DD72AF9FC}" srcId="{45275B65-658E-4BEB-9C8B-3DDEE478288D}" destId="{5CD91684-7B92-4797-9E9C-E86FA61660DA}" srcOrd="1" destOrd="0" parTransId="{CBC541FD-E0A2-4553-88D2-E65A7D68B41D}" sibTransId="{BC731D47-DD23-4A93-ADA4-B73EF7C7F3D5}"/>
    <dgm:cxn modelId="{99BEB1FD-52B4-477A-BFB0-395AFDD55A01}" srcId="{45275B65-658E-4BEB-9C8B-3DDEE478288D}" destId="{E2A2BD55-332D-48FF-BB3F-41767BA5106D}" srcOrd="0" destOrd="0" parTransId="{217C83EF-A456-457F-86EC-EEC891599BA5}" sibTransId="{00C8D173-2F30-4400-AC25-079708362212}"/>
    <dgm:cxn modelId="{5AFABA99-BA15-49C8-8B99-FF1FBBED62ED}" type="presOf" srcId="{45275B65-658E-4BEB-9C8B-3DDEE478288D}" destId="{8C552B05-EA35-4FE9-80DC-101D182FDEB5}" srcOrd="0" destOrd="0" presId="urn:microsoft.com/office/officeart/2005/8/layout/target1"/>
    <dgm:cxn modelId="{24A6A2E7-3FD8-4DF0-B547-D4563BFB6883}" type="presOf" srcId="{5CD91684-7B92-4797-9E9C-E86FA61660DA}" destId="{409DD20F-FB2A-43D7-A053-3F31E3F259C3}" srcOrd="0" destOrd="0" presId="urn:microsoft.com/office/officeart/2005/8/layout/target1"/>
    <dgm:cxn modelId="{F23C6EAE-1770-495E-994C-64AB7353E362}" type="presParOf" srcId="{8C552B05-EA35-4FE9-80DC-101D182FDEB5}" destId="{BBC3D9AE-B8F0-4FF5-AEC4-875E0CD6A4C4}" srcOrd="0" destOrd="0" presId="urn:microsoft.com/office/officeart/2005/8/layout/target1"/>
    <dgm:cxn modelId="{F15829F9-454B-4EAD-AA2B-B7927794AFD0}" type="presParOf" srcId="{8C552B05-EA35-4FE9-80DC-101D182FDEB5}" destId="{9B9E9F23-1D97-4965-A1D3-998F8818B4DF}" srcOrd="1" destOrd="0" presId="urn:microsoft.com/office/officeart/2005/8/layout/target1"/>
    <dgm:cxn modelId="{FB7A1998-81E9-41E6-8D5C-C78358771522}" type="presParOf" srcId="{8C552B05-EA35-4FE9-80DC-101D182FDEB5}" destId="{C8DEDC7E-5334-4FE4-9C93-FD03DAA53070}" srcOrd="2" destOrd="0" presId="urn:microsoft.com/office/officeart/2005/8/layout/target1"/>
    <dgm:cxn modelId="{146082D7-AB96-4D28-B12E-FF1C3FF16A1D}" type="presParOf" srcId="{8C552B05-EA35-4FE9-80DC-101D182FDEB5}" destId="{9FA312E1-CA95-484A-81D3-1342EA55B7B6}" srcOrd="3" destOrd="0" presId="urn:microsoft.com/office/officeart/2005/8/layout/target1"/>
    <dgm:cxn modelId="{2408873A-0D81-4C4D-BB98-3585F2D3FC16}" type="presParOf" srcId="{8C552B05-EA35-4FE9-80DC-101D182FDEB5}" destId="{6F465803-C2F6-4E88-AE20-A9E9BF2AEA09}" srcOrd="4" destOrd="0" presId="urn:microsoft.com/office/officeart/2005/8/layout/target1"/>
    <dgm:cxn modelId="{5124139E-6F5A-4C53-A6E8-72EDEF63C4E2}" type="presParOf" srcId="{8C552B05-EA35-4FE9-80DC-101D182FDEB5}" destId="{409DD20F-FB2A-43D7-A053-3F31E3F259C3}" srcOrd="5" destOrd="0" presId="urn:microsoft.com/office/officeart/2005/8/layout/target1"/>
    <dgm:cxn modelId="{CAAD708C-441E-445E-9C6D-6193EBBCD0A0}" type="presParOf" srcId="{8C552B05-EA35-4FE9-80DC-101D182FDEB5}" destId="{9C439459-1096-4AC7-B008-774161B37749}" srcOrd="6" destOrd="0" presId="urn:microsoft.com/office/officeart/2005/8/layout/target1"/>
    <dgm:cxn modelId="{7298F20B-9B76-4379-BF22-3FABE208DCCA}" type="presParOf" srcId="{8C552B05-EA35-4FE9-80DC-101D182FDEB5}" destId="{80E852B7-CCE4-46F4-A1A9-2F5EE2D84580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2D2A2-EF53-4D98-A459-B1719E731100}" type="doc">
      <dgm:prSet loTypeId="urn:microsoft.com/office/officeart/2008/layout/LinedList" loCatId="hierarchy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FEF0C2D4-6A61-4F2D-876B-19E40EB3A632}">
      <dgm:prSet/>
      <dgm:spPr/>
      <dgm:t>
        <a:bodyPr/>
        <a:lstStyle/>
        <a:p>
          <a:pPr rtl="0"/>
          <a:r>
            <a:rPr lang="ru-RU" b="1" smtClean="0"/>
            <a:t>Ресурсное </a:t>
          </a:r>
          <a:r>
            <a:rPr lang="ru-RU" smtClean="0"/>
            <a:t>(донорское) взаимодействие, где одна из школ, имеет наиболее сильные позиции в реализуемом направлении, предоставляет ресурсы, а остальные ими пользуются на безвозмездной основе:</a:t>
          </a:r>
          <a:endParaRPr lang="ru-RU"/>
        </a:p>
      </dgm:t>
    </dgm:pt>
    <dgm:pt modelId="{FB6A7624-5B17-49A5-A444-89F06518FBA4}" type="parTrans" cxnId="{77C2CC5F-8AFA-405F-907E-2FBE6EF3181F}">
      <dgm:prSet/>
      <dgm:spPr/>
      <dgm:t>
        <a:bodyPr/>
        <a:lstStyle/>
        <a:p>
          <a:endParaRPr lang="ru-RU"/>
        </a:p>
      </dgm:t>
    </dgm:pt>
    <dgm:pt modelId="{69BE7EC0-4287-4B9C-9E3B-C224B46C7E17}" type="sibTrans" cxnId="{77C2CC5F-8AFA-405F-907E-2FBE6EF3181F}">
      <dgm:prSet/>
      <dgm:spPr/>
      <dgm:t>
        <a:bodyPr/>
        <a:lstStyle/>
        <a:p>
          <a:endParaRPr lang="ru-RU"/>
        </a:p>
      </dgm:t>
    </dgm:pt>
    <dgm:pt modelId="{02104937-113A-4D29-A2E8-23E74E9F641F}">
      <dgm:prSet/>
      <dgm:spPr/>
      <dgm:t>
        <a:bodyPr/>
        <a:lstStyle/>
        <a:p>
          <a:pPr rtl="0"/>
          <a:r>
            <a:rPr lang="ru-RU" smtClean="0"/>
            <a:t>МБОУ «Шлиссельбургская СОШ № 1 с углубленным изучением отдельных предметов» - МБОУ «Мгинская СОШ», Договор   № 1 от 10.10.2024 года;</a:t>
          </a:r>
          <a:endParaRPr lang="ru-RU"/>
        </a:p>
      </dgm:t>
    </dgm:pt>
    <dgm:pt modelId="{EE418F9F-9E4D-47F4-987A-B057DA1EF721}" type="parTrans" cxnId="{C4915F2B-AD10-4DF9-8956-45873E58002F}">
      <dgm:prSet/>
      <dgm:spPr/>
      <dgm:t>
        <a:bodyPr/>
        <a:lstStyle/>
        <a:p>
          <a:endParaRPr lang="ru-RU"/>
        </a:p>
      </dgm:t>
    </dgm:pt>
    <dgm:pt modelId="{61886CED-9773-4C60-A11C-A5AFE784D782}" type="sibTrans" cxnId="{C4915F2B-AD10-4DF9-8956-45873E58002F}">
      <dgm:prSet/>
      <dgm:spPr/>
      <dgm:t>
        <a:bodyPr/>
        <a:lstStyle/>
        <a:p>
          <a:endParaRPr lang="ru-RU"/>
        </a:p>
      </dgm:t>
    </dgm:pt>
    <dgm:pt modelId="{0CCB0DC9-D0DE-48B7-9DD4-1575BEDE5499}">
      <dgm:prSet/>
      <dgm:spPr/>
      <dgm:t>
        <a:bodyPr/>
        <a:lstStyle/>
        <a:p>
          <a:pPr rtl="0"/>
          <a:r>
            <a:rPr lang="ru-RU" smtClean="0"/>
            <a:t>МБОУ «Лицей г. Отрадное» - МКОУ «Отрадненская СОШ № 2», Договор   № б/н от 14.10.2024 года;</a:t>
          </a:r>
          <a:endParaRPr lang="ru-RU"/>
        </a:p>
      </dgm:t>
    </dgm:pt>
    <dgm:pt modelId="{2BC8F6AE-6D91-4FA3-BD03-69F1C671EA14}" type="parTrans" cxnId="{72C5D2D7-031F-40AC-BEEF-F1BF6CF5719E}">
      <dgm:prSet/>
      <dgm:spPr/>
      <dgm:t>
        <a:bodyPr/>
        <a:lstStyle/>
        <a:p>
          <a:endParaRPr lang="ru-RU"/>
        </a:p>
      </dgm:t>
    </dgm:pt>
    <dgm:pt modelId="{F31E0AA1-05E8-4F66-B3CD-A4B3A99EF2A7}" type="sibTrans" cxnId="{72C5D2D7-031F-40AC-BEEF-F1BF6CF5719E}">
      <dgm:prSet/>
      <dgm:spPr/>
      <dgm:t>
        <a:bodyPr/>
        <a:lstStyle/>
        <a:p>
          <a:endParaRPr lang="ru-RU"/>
        </a:p>
      </dgm:t>
    </dgm:pt>
    <dgm:pt modelId="{D58E0DD4-0B88-43EA-8539-696C7D58F7E5}">
      <dgm:prSet/>
      <dgm:spPr/>
      <dgm:t>
        <a:bodyPr/>
        <a:lstStyle/>
        <a:p>
          <a:pPr rtl="0"/>
          <a:r>
            <a:rPr lang="ru-RU" smtClean="0"/>
            <a:t>МБОУ «Лицей г. Отрадное» - МБОУ «Отрадненская СОШ № 3», Договор   № б/н от 01.10.2024 года;</a:t>
          </a:r>
          <a:endParaRPr lang="ru-RU"/>
        </a:p>
      </dgm:t>
    </dgm:pt>
    <dgm:pt modelId="{2A7DD893-DE17-4B31-B6BF-515338F5CCA0}" type="parTrans" cxnId="{1ABCCA97-4F55-44A7-A499-79C22F052B48}">
      <dgm:prSet/>
      <dgm:spPr/>
      <dgm:t>
        <a:bodyPr/>
        <a:lstStyle/>
        <a:p>
          <a:endParaRPr lang="ru-RU"/>
        </a:p>
      </dgm:t>
    </dgm:pt>
    <dgm:pt modelId="{A04C842C-0FAF-4945-A12D-2FF6C12A6FEC}" type="sibTrans" cxnId="{1ABCCA97-4F55-44A7-A499-79C22F052B48}">
      <dgm:prSet/>
      <dgm:spPr/>
      <dgm:t>
        <a:bodyPr/>
        <a:lstStyle/>
        <a:p>
          <a:endParaRPr lang="ru-RU"/>
        </a:p>
      </dgm:t>
    </dgm:pt>
    <dgm:pt modelId="{A7971E9C-2B80-40E7-9AAA-EB36856A6371}">
      <dgm:prSet/>
      <dgm:spPr/>
      <dgm:t>
        <a:bodyPr/>
        <a:lstStyle/>
        <a:p>
          <a:pPr rtl="0"/>
          <a:r>
            <a:rPr lang="ru-RU" smtClean="0"/>
            <a:t>МКОУ «Приладожская СОШ» - МКОУ «Назиевсая СОШ», Договор   № 1-С/2024 от 15.10.2024 года;</a:t>
          </a:r>
          <a:endParaRPr lang="ru-RU"/>
        </a:p>
      </dgm:t>
    </dgm:pt>
    <dgm:pt modelId="{E26D527A-0AE2-4F5B-B6F7-05C23B00E2C2}" type="parTrans" cxnId="{2839371C-6545-4173-99B6-CD8B04FE42F7}">
      <dgm:prSet/>
      <dgm:spPr/>
      <dgm:t>
        <a:bodyPr/>
        <a:lstStyle/>
        <a:p>
          <a:endParaRPr lang="ru-RU"/>
        </a:p>
      </dgm:t>
    </dgm:pt>
    <dgm:pt modelId="{73B69D4F-5A61-41C7-B6BC-0BF78F291D91}" type="sibTrans" cxnId="{2839371C-6545-4173-99B6-CD8B04FE42F7}">
      <dgm:prSet/>
      <dgm:spPr/>
      <dgm:t>
        <a:bodyPr/>
        <a:lstStyle/>
        <a:p>
          <a:endParaRPr lang="ru-RU"/>
        </a:p>
      </dgm:t>
    </dgm:pt>
    <dgm:pt modelId="{B4BD680D-825E-458D-AEAB-B02B1C089D3B}">
      <dgm:prSet/>
      <dgm:spPr/>
      <dgm:t>
        <a:bodyPr/>
        <a:lstStyle/>
        <a:p>
          <a:pPr rtl="0"/>
          <a:r>
            <a:rPr lang="ru-RU" b="1" smtClean="0"/>
            <a:t>Паритетное</a:t>
          </a:r>
          <a:r>
            <a:rPr lang="ru-RU" smtClean="0"/>
            <a:t> взаимодействие, обмен ресурсами и услугами многосторонний, взаимовыгодный:</a:t>
          </a:r>
          <a:endParaRPr lang="ru-RU"/>
        </a:p>
      </dgm:t>
    </dgm:pt>
    <dgm:pt modelId="{6800DBB0-62FF-485D-9A25-D283BF2EBDF2}" type="parTrans" cxnId="{2F13A889-5E37-475C-A6EF-8C486F1F0A9F}">
      <dgm:prSet/>
      <dgm:spPr/>
      <dgm:t>
        <a:bodyPr/>
        <a:lstStyle/>
        <a:p>
          <a:endParaRPr lang="ru-RU"/>
        </a:p>
      </dgm:t>
    </dgm:pt>
    <dgm:pt modelId="{4948C938-2433-4813-B20F-F66DD76D7EC8}" type="sibTrans" cxnId="{2F13A889-5E37-475C-A6EF-8C486F1F0A9F}">
      <dgm:prSet/>
      <dgm:spPr/>
      <dgm:t>
        <a:bodyPr/>
        <a:lstStyle/>
        <a:p>
          <a:endParaRPr lang="ru-RU"/>
        </a:p>
      </dgm:t>
    </dgm:pt>
    <dgm:pt modelId="{72765E2E-B64D-4F1E-9341-E350DB22BDDE}">
      <dgm:prSet/>
      <dgm:spPr/>
      <dgm:t>
        <a:bodyPr/>
        <a:lstStyle/>
        <a:p>
          <a:pPr rtl="0"/>
          <a:r>
            <a:rPr lang="ru-RU" smtClean="0"/>
            <a:t>МКОУ «Синявинская СОШ» - МКОУ «Суховская ООШ» - МБОУ «Кировская СОШ № 2», Договор   № 1 от 15.10.2024 года;</a:t>
          </a:r>
          <a:endParaRPr lang="ru-RU"/>
        </a:p>
      </dgm:t>
    </dgm:pt>
    <dgm:pt modelId="{E36C0B08-54C4-4F9B-A98C-4EFCD07C1E7F}" type="parTrans" cxnId="{F04345AC-723F-4794-9831-8364DDB038A9}">
      <dgm:prSet/>
      <dgm:spPr/>
      <dgm:t>
        <a:bodyPr/>
        <a:lstStyle/>
        <a:p>
          <a:endParaRPr lang="ru-RU"/>
        </a:p>
      </dgm:t>
    </dgm:pt>
    <dgm:pt modelId="{14E42B9A-813D-4608-A8CA-EBF473923426}" type="sibTrans" cxnId="{F04345AC-723F-4794-9831-8364DDB038A9}">
      <dgm:prSet/>
      <dgm:spPr/>
      <dgm:t>
        <a:bodyPr/>
        <a:lstStyle/>
        <a:p>
          <a:endParaRPr lang="ru-RU"/>
        </a:p>
      </dgm:t>
    </dgm:pt>
    <dgm:pt modelId="{9345F0F6-C3D4-4DEE-9E2C-2A21AD40F374}">
      <dgm:prSet/>
      <dgm:spPr/>
      <dgm:t>
        <a:bodyPr/>
        <a:lstStyle/>
        <a:p>
          <a:pPr rtl="0"/>
          <a:r>
            <a:rPr lang="ru-RU" smtClean="0"/>
            <a:t>МБОУ «Кировская гимназия им. Героя Советского Союза Султана Баймагамбетова» - МКОУ «Кировская СОШ № 1», Договор   № 10 от 15.10.2024 года;</a:t>
          </a:r>
          <a:endParaRPr lang="ru-RU"/>
        </a:p>
      </dgm:t>
    </dgm:pt>
    <dgm:pt modelId="{8F6BB843-A4FF-4494-88A9-98C16254201D}" type="parTrans" cxnId="{3080A276-6819-4DAF-A09A-A0758022FC29}">
      <dgm:prSet/>
      <dgm:spPr/>
      <dgm:t>
        <a:bodyPr/>
        <a:lstStyle/>
        <a:p>
          <a:endParaRPr lang="ru-RU"/>
        </a:p>
      </dgm:t>
    </dgm:pt>
    <dgm:pt modelId="{84C57FC4-723C-4AD6-8AB6-145AE3FA3569}" type="sibTrans" cxnId="{3080A276-6819-4DAF-A09A-A0758022FC29}">
      <dgm:prSet/>
      <dgm:spPr/>
      <dgm:t>
        <a:bodyPr/>
        <a:lstStyle/>
        <a:p>
          <a:endParaRPr lang="ru-RU"/>
        </a:p>
      </dgm:t>
    </dgm:pt>
    <dgm:pt modelId="{E49B78A9-D462-4CFE-BE6B-C62CEFB76689}">
      <dgm:prSet/>
      <dgm:spPr/>
      <dgm:t>
        <a:bodyPr/>
        <a:lstStyle/>
        <a:p>
          <a:pPr rtl="0"/>
          <a:r>
            <a:rPr lang="ru-RU" smtClean="0"/>
            <a:t>МКОУ «Приладожская СОШ» - МКОУ «Путиловская ООШ», Договор   № б/н от 10.10.2024 года;</a:t>
          </a:r>
          <a:endParaRPr lang="ru-RU"/>
        </a:p>
      </dgm:t>
    </dgm:pt>
    <dgm:pt modelId="{954C6A2B-D6D5-439B-B323-D32612178DA6}" type="parTrans" cxnId="{8933BA1A-0C70-4638-B275-57EAF2A44385}">
      <dgm:prSet/>
      <dgm:spPr/>
      <dgm:t>
        <a:bodyPr/>
        <a:lstStyle/>
        <a:p>
          <a:endParaRPr lang="ru-RU"/>
        </a:p>
      </dgm:t>
    </dgm:pt>
    <dgm:pt modelId="{77A8C610-AC78-4A57-8E53-C65C0B277387}" type="sibTrans" cxnId="{8933BA1A-0C70-4638-B275-57EAF2A44385}">
      <dgm:prSet/>
      <dgm:spPr/>
      <dgm:t>
        <a:bodyPr/>
        <a:lstStyle/>
        <a:p>
          <a:endParaRPr lang="ru-RU"/>
        </a:p>
      </dgm:t>
    </dgm:pt>
    <dgm:pt modelId="{39420038-1B2D-4A3E-BAEC-68426343FAC2}" type="pres">
      <dgm:prSet presAssocID="{6122D2A2-EF53-4D98-A459-B1719E7311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B0638E9-C46D-4339-87AB-3766B0CCC2A8}" type="pres">
      <dgm:prSet presAssocID="{FEF0C2D4-6A61-4F2D-876B-19E40EB3A632}" presName="thickLine" presStyleLbl="alignNode1" presStyleIdx="0" presStyleCnt="2"/>
      <dgm:spPr/>
    </dgm:pt>
    <dgm:pt modelId="{DB05C3F1-70D2-4ECA-9B6C-69679759FC9E}" type="pres">
      <dgm:prSet presAssocID="{FEF0C2D4-6A61-4F2D-876B-19E40EB3A632}" presName="horz1" presStyleCnt="0"/>
      <dgm:spPr/>
    </dgm:pt>
    <dgm:pt modelId="{E314F294-329B-4CDD-88C0-316E57B23ED9}" type="pres">
      <dgm:prSet presAssocID="{FEF0C2D4-6A61-4F2D-876B-19E40EB3A632}" presName="tx1" presStyleLbl="revTx" presStyleIdx="0" presStyleCnt="9"/>
      <dgm:spPr/>
      <dgm:t>
        <a:bodyPr/>
        <a:lstStyle/>
        <a:p>
          <a:endParaRPr lang="ru-RU"/>
        </a:p>
      </dgm:t>
    </dgm:pt>
    <dgm:pt modelId="{CF3E71A0-E0B5-4E78-8D45-F9DB75BDBA36}" type="pres">
      <dgm:prSet presAssocID="{FEF0C2D4-6A61-4F2D-876B-19E40EB3A632}" presName="vert1" presStyleCnt="0"/>
      <dgm:spPr/>
    </dgm:pt>
    <dgm:pt modelId="{A5379F0B-D51B-4196-A521-CFAB7AB8AF8B}" type="pres">
      <dgm:prSet presAssocID="{02104937-113A-4D29-A2E8-23E74E9F641F}" presName="vertSpace2a" presStyleCnt="0"/>
      <dgm:spPr/>
    </dgm:pt>
    <dgm:pt modelId="{A4D74A76-EC03-4C47-AA78-B3F8066BCDAC}" type="pres">
      <dgm:prSet presAssocID="{02104937-113A-4D29-A2E8-23E74E9F641F}" presName="horz2" presStyleCnt="0"/>
      <dgm:spPr/>
    </dgm:pt>
    <dgm:pt modelId="{D7F96120-0C9D-4315-921D-AAE107DA9893}" type="pres">
      <dgm:prSet presAssocID="{02104937-113A-4D29-A2E8-23E74E9F641F}" presName="horzSpace2" presStyleCnt="0"/>
      <dgm:spPr/>
    </dgm:pt>
    <dgm:pt modelId="{58EDC62C-28F9-4161-BFB8-F8C87943A1A3}" type="pres">
      <dgm:prSet presAssocID="{02104937-113A-4D29-A2E8-23E74E9F641F}" presName="tx2" presStyleLbl="revTx" presStyleIdx="1" presStyleCnt="9"/>
      <dgm:spPr/>
      <dgm:t>
        <a:bodyPr/>
        <a:lstStyle/>
        <a:p>
          <a:endParaRPr lang="ru-RU"/>
        </a:p>
      </dgm:t>
    </dgm:pt>
    <dgm:pt modelId="{C775B83E-B4F4-42A0-A01D-8C2CB987322C}" type="pres">
      <dgm:prSet presAssocID="{02104937-113A-4D29-A2E8-23E74E9F641F}" presName="vert2" presStyleCnt="0"/>
      <dgm:spPr/>
    </dgm:pt>
    <dgm:pt modelId="{8D33ED2C-AE16-4C1D-AD9B-08B457911100}" type="pres">
      <dgm:prSet presAssocID="{02104937-113A-4D29-A2E8-23E74E9F641F}" presName="thinLine2b" presStyleLbl="callout" presStyleIdx="0" presStyleCnt="7"/>
      <dgm:spPr/>
    </dgm:pt>
    <dgm:pt modelId="{6A19A1B1-A4AD-4432-91A5-7E055CDCD562}" type="pres">
      <dgm:prSet presAssocID="{02104937-113A-4D29-A2E8-23E74E9F641F}" presName="vertSpace2b" presStyleCnt="0"/>
      <dgm:spPr/>
    </dgm:pt>
    <dgm:pt modelId="{B1C3F72D-9025-4ACF-81A9-262F3154B7CE}" type="pres">
      <dgm:prSet presAssocID="{0CCB0DC9-D0DE-48B7-9DD4-1575BEDE5499}" presName="horz2" presStyleCnt="0"/>
      <dgm:spPr/>
    </dgm:pt>
    <dgm:pt modelId="{DB73B7C6-E67F-46EE-8832-4A131CCCE2F2}" type="pres">
      <dgm:prSet presAssocID="{0CCB0DC9-D0DE-48B7-9DD4-1575BEDE5499}" presName="horzSpace2" presStyleCnt="0"/>
      <dgm:spPr/>
    </dgm:pt>
    <dgm:pt modelId="{3EAB6C60-AF48-48F1-84BC-0DE28448677F}" type="pres">
      <dgm:prSet presAssocID="{0CCB0DC9-D0DE-48B7-9DD4-1575BEDE5499}" presName="tx2" presStyleLbl="revTx" presStyleIdx="2" presStyleCnt="9"/>
      <dgm:spPr/>
      <dgm:t>
        <a:bodyPr/>
        <a:lstStyle/>
        <a:p>
          <a:endParaRPr lang="ru-RU"/>
        </a:p>
      </dgm:t>
    </dgm:pt>
    <dgm:pt modelId="{B2E8B3E2-4434-4BE3-8650-73F1E8D66761}" type="pres">
      <dgm:prSet presAssocID="{0CCB0DC9-D0DE-48B7-9DD4-1575BEDE5499}" presName="vert2" presStyleCnt="0"/>
      <dgm:spPr/>
    </dgm:pt>
    <dgm:pt modelId="{AE112B6F-D18E-43DE-B7AF-CE8DEA76FC13}" type="pres">
      <dgm:prSet presAssocID="{0CCB0DC9-D0DE-48B7-9DD4-1575BEDE5499}" presName="thinLine2b" presStyleLbl="callout" presStyleIdx="1" presStyleCnt="7"/>
      <dgm:spPr/>
    </dgm:pt>
    <dgm:pt modelId="{CDBEA431-32DD-449F-940C-15231FE9BCD4}" type="pres">
      <dgm:prSet presAssocID="{0CCB0DC9-D0DE-48B7-9DD4-1575BEDE5499}" presName="vertSpace2b" presStyleCnt="0"/>
      <dgm:spPr/>
    </dgm:pt>
    <dgm:pt modelId="{832B38D3-5D0C-43CF-94C9-48541F37801D}" type="pres">
      <dgm:prSet presAssocID="{D58E0DD4-0B88-43EA-8539-696C7D58F7E5}" presName="horz2" presStyleCnt="0"/>
      <dgm:spPr/>
    </dgm:pt>
    <dgm:pt modelId="{4F602DE4-59D0-4115-8D73-B4445C4429A4}" type="pres">
      <dgm:prSet presAssocID="{D58E0DD4-0B88-43EA-8539-696C7D58F7E5}" presName="horzSpace2" presStyleCnt="0"/>
      <dgm:spPr/>
    </dgm:pt>
    <dgm:pt modelId="{8541E902-9D43-4F91-9553-762383C1A3B6}" type="pres">
      <dgm:prSet presAssocID="{D58E0DD4-0B88-43EA-8539-696C7D58F7E5}" presName="tx2" presStyleLbl="revTx" presStyleIdx="3" presStyleCnt="9"/>
      <dgm:spPr/>
      <dgm:t>
        <a:bodyPr/>
        <a:lstStyle/>
        <a:p>
          <a:endParaRPr lang="ru-RU"/>
        </a:p>
      </dgm:t>
    </dgm:pt>
    <dgm:pt modelId="{8310B887-13EF-478C-A0DD-934C672F064F}" type="pres">
      <dgm:prSet presAssocID="{D58E0DD4-0B88-43EA-8539-696C7D58F7E5}" presName="vert2" presStyleCnt="0"/>
      <dgm:spPr/>
    </dgm:pt>
    <dgm:pt modelId="{92281A60-11AB-4245-A1FF-0C49FEF900A6}" type="pres">
      <dgm:prSet presAssocID="{D58E0DD4-0B88-43EA-8539-696C7D58F7E5}" presName="thinLine2b" presStyleLbl="callout" presStyleIdx="2" presStyleCnt="7"/>
      <dgm:spPr/>
    </dgm:pt>
    <dgm:pt modelId="{7F059BB1-2C41-49FF-8BF1-ABA2B0AEC9B0}" type="pres">
      <dgm:prSet presAssocID="{D58E0DD4-0B88-43EA-8539-696C7D58F7E5}" presName="vertSpace2b" presStyleCnt="0"/>
      <dgm:spPr/>
    </dgm:pt>
    <dgm:pt modelId="{51EF1960-7ACA-4F3E-94DF-AE848C63DDB6}" type="pres">
      <dgm:prSet presAssocID="{A7971E9C-2B80-40E7-9AAA-EB36856A6371}" presName="horz2" presStyleCnt="0"/>
      <dgm:spPr/>
    </dgm:pt>
    <dgm:pt modelId="{69AA1DD3-2A11-4AC2-A972-906533BBA397}" type="pres">
      <dgm:prSet presAssocID="{A7971E9C-2B80-40E7-9AAA-EB36856A6371}" presName="horzSpace2" presStyleCnt="0"/>
      <dgm:spPr/>
    </dgm:pt>
    <dgm:pt modelId="{E6071BEB-1FB2-47BE-998E-8641F0DCC100}" type="pres">
      <dgm:prSet presAssocID="{A7971E9C-2B80-40E7-9AAA-EB36856A6371}" presName="tx2" presStyleLbl="revTx" presStyleIdx="4" presStyleCnt="9"/>
      <dgm:spPr/>
      <dgm:t>
        <a:bodyPr/>
        <a:lstStyle/>
        <a:p>
          <a:endParaRPr lang="ru-RU"/>
        </a:p>
      </dgm:t>
    </dgm:pt>
    <dgm:pt modelId="{B7B474BB-56C8-4028-914E-10EE364BFA43}" type="pres">
      <dgm:prSet presAssocID="{A7971E9C-2B80-40E7-9AAA-EB36856A6371}" presName="vert2" presStyleCnt="0"/>
      <dgm:spPr/>
    </dgm:pt>
    <dgm:pt modelId="{E67C3808-BE2B-4D5D-AC6D-20C788DC60D2}" type="pres">
      <dgm:prSet presAssocID="{A7971E9C-2B80-40E7-9AAA-EB36856A6371}" presName="thinLine2b" presStyleLbl="callout" presStyleIdx="3" presStyleCnt="7"/>
      <dgm:spPr/>
    </dgm:pt>
    <dgm:pt modelId="{E36D4FF5-59C1-4DD5-A7A6-A4F254C77E46}" type="pres">
      <dgm:prSet presAssocID="{A7971E9C-2B80-40E7-9AAA-EB36856A6371}" presName="vertSpace2b" presStyleCnt="0"/>
      <dgm:spPr/>
    </dgm:pt>
    <dgm:pt modelId="{C0537711-1EC8-43C6-A966-BFEDCAFB74E7}" type="pres">
      <dgm:prSet presAssocID="{B4BD680D-825E-458D-AEAB-B02B1C089D3B}" presName="thickLine" presStyleLbl="alignNode1" presStyleIdx="1" presStyleCnt="2"/>
      <dgm:spPr/>
    </dgm:pt>
    <dgm:pt modelId="{DDFCCA57-A37C-4EAD-BD07-94D8AD63CA91}" type="pres">
      <dgm:prSet presAssocID="{B4BD680D-825E-458D-AEAB-B02B1C089D3B}" presName="horz1" presStyleCnt="0"/>
      <dgm:spPr/>
    </dgm:pt>
    <dgm:pt modelId="{CBAFD766-F290-489E-B840-63D8B6500FA9}" type="pres">
      <dgm:prSet presAssocID="{B4BD680D-825E-458D-AEAB-B02B1C089D3B}" presName="tx1" presStyleLbl="revTx" presStyleIdx="5" presStyleCnt="9"/>
      <dgm:spPr/>
      <dgm:t>
        <a:bodyPr/>
        <a:lstStyle/>
        <a:p>
          <a:endParaRPr lang="ru-RU"/>
        </a:p>
      </dgm:t>
    </dgm:pt>
    <dgm:pt modelId="{50E29203-E17C-48FA-A51B-5B508632BC3B}" type="pres">
      <dgm:prSet presAssocID="{B4BD680D-825E-458D-AEAB-B02B1C089D3B}" presName="vert1" presStyleCnt="0"/>
      <dgm:spPr/>
    </dgm:pt>
    <dgm:pt modelId="{D47D9BF9-4C7D-4580-9A73-B97FECD4C036}" type="pres">
      <dgm:prSet presAssocID="{72765E2E-B64D-4F1E-9341-E350DB22BDDE}" presName="vertSpace2a" presStyleCnt="0"/>
      <dgm:spPr/>
    </dgm:pt>
    <dgm:pt modelId="{45C29CBD-1E69-4ACE-B1C3-11A43182BA65}" type="pres">
      <dgm:prSet presAssocID="{72765E2E-B64D-4F1E-9341-E350DB22BDDE}" presName="horz2" presStyleCnt="0"/>
      <dgm:spPr/>
    </dgm:pt>
    <dgm:pt modelId="{8E38A6BF-991B-425D-8F98-D04F13E0A146}" type="pres">
      <dgm:prSet presAssocID="{72765E2E-B64D-4F1E-9341-E350DB22BDDE}" presName="horzSpace2" presStyleCnt="0"/>
      <dgm:spPr/>
    </dgm:pt>
    <dgm:pt modelId="{561D9DDB-A687-467A-ACB6-7AEBF0DE281B}" type="pres">
      <dgm:prSet presAssocID="{72765E2E-B64D-4F1E-9341-E350DB22BDDE}" presName="tx2" presStyleLbl="revTx" presStyleIdx="6" presStyleCnt="9"/>
      <dgm:spPr/>
      <dgm:t>
        <a:bodyPr/>
        <a:lstStyle/>
        <a:p>
          <a:endParaRPr lang="ru-RU"/>
        </a:p>
      </dgm:t>
    </dgm:pt>
    <dgm:pt modelId="{D6C4957E-3DBA-40E1-900F-7BF567ECC8F6}" type="pres">
      <dgm:prSet presAssocID="{72765E2E-B64D-4F1E-9341-E350DB22BDDE}" presName="vert2" presStyleCnt="0"/>
      <dgm:spPr/>
    </dgm:pt>
    <dgm:pt modelId="{90B6DAF5-6B95-4009-8ADE-3E5A66BF0F87}" type="pres">
      <dgm:prSet presAssocID="{72765E2E-B64D-4F1E-9341-E350DB22BDDE}" presName="thinLine2b" presStyleLbl="callout" presStyleIdx="4" presStyleCnt="7"/>
      <dgm:spPr/>
    </dgm:pt>
    <dgm:pt modelId="{12B804F9-BDEB-423E-B3A8-4F6368C39734}" type="pres">
      <dgm:prSet presAssocID="{72765E2E-B64D-4F1E-9341-E350DB22BDDE}" presName="vertSpace2b" presStyleCnt="0"/>
      <dgm:spPr/>
    </dgm:pt>
    <dgm:pt modelId="{DF5CE79C-3896-43E2-9EA5-B88B92C90AC1}" type="pres">
      <dgm:prSet presAssocID="{9345F0F6-C3D4-4DEE-9E2C-2A21AD40F374}" presName="horz2" presStyleCnt="0"/>
      <dgm:spPr/>
    </dgm:pt>
    <dgm:pt modelId="{02552393-540E-48A7-8A94-E4CA6A76349D}" type="pres">
      <dgm:prSet presAssocID="{9345F0F6-C3D4-4DEE-9E2C-2A21AD40F374}" presName="horzSpace2" presStyleCnt="0"/>
      <dgm:spPr/>
    </dgm:pt>
    <dgm:pt modelId="{5D2FBB4C-77CA-4591-9291-CD4274A9E46F}" type="pres">
      <dgm:prSet presAssocID="{9345F0F6-C3D4-4DEE-9E2C-2A21AD40F374}" presName="tx2" presStyleLbl="revTx" presStyleIdx="7" presStyleCnt="9"/>
      <dgm:spPr/>
      <dgm:t>
        <a:bodyPr/>
        <a:lstStyle/>
        <a:p>
          <a:endParaRPr lang="ru-RU"/>
        </a:p>
      </dgm:t>
    </dgm:pt>
    <dgm:pt modelId="{414E9275-A7AF-4B1E-AC94-10C27E3CED55}" type="pres">
      <dgm:prSet presAssocID="{9345F0F6-C3D4-4DEE-9E2C-2A21AD40F374}" presName="vert2" presStyleCnt="0"/>
      <dgm:spPr/>
    </dgm:pt>
    <dgm:pt modelId="{3E0CEAF0-C92E-4B36-BDEE-F8CFA8386F73}" type="pres">
      <dgm:prSet presAssocID="{9345F0F6-C3D4-4DEE-9E2C-2A21AD40F374}" presName="thinLine2b" presStyleLbl="callout" presStyleIdx="5" presStyleCnt="7"/>
      <dgm:spPr/>
    </dgm:pt>
    <dgm:pt modelId="{DCA61BFE-0771-4CFE-8FBF-60DB4A0B0E88}" type="pres">
      <dgm:prSet presAssocID="{9345F0F6-C3D4-4DEE-9E2C-2A21AD40F374}" presName="vertSpace2b" presStyleCnt="0"/>
      <dgm:spPr/>
    </dgm:pt>
    <dgm:pt modelId="{0CB20855-259B-467B-ADF3-D60C4B2E6F5A}" type="pres">
      <dgm:prSet presAssocID="{E49B78A9-D462-4CFE-BE6B-C62CEFB76689}" presName="horz2" presStyleCnt="0"/>
      <dgm:spPr/>
    </dgm:pt>
    <dgm:pt modelId="{581885C3-0336-46B4-A60C-400B6B985AD9}" type="pres">
      <dgm:prSet presAssocID="{E49B78A9-D462-4CFE-BE6B-C62CEFB76689}" presName="horzSpace2" presStyleCnt="0"/>
      <dgm:spPr/>
    </dgm:pt>
    <dgm:pt modelId="{B3379627-4662-4501-A10F-69F996511558}" type="pres">
      <dgm:prSet presAssocID="{E49B78A9-D462-4CFE-BE6B-C62CEFB76689}" presName="tx2" presStyleLbl="revTx" presStyleIdx="8" presStyleCnt="9"/>
      <dgm:spPr/>
      <dgm:t>
        <a:bodyPr/>
        <a:lstStyle/>
        <a:p>
          <a:endParaRPr lang="ru-RU"/>
        </a:p>
      </dgm:t>
    </dgm:pt>
    <dgm:pt modelId="{2BB2992B-EC67-4833-8790-B91EF2B14DB0}" type="pres">
      <dgm:prSet presAssocID="{E49B78A9-D462-4CFE-BE6B-C62CEFB76689}" presName="vert2" presStyleCnt="0"/>
      <dgm:spPr/>
    </dgm:pt>
    <dgm:pt modelId="{6C859058-FDCD-4A6A-B3C2-0607A5AD0CAC}" type="pres">
      <dgm:prSet presAssocID="{E49B78A9-D462-4CFE-BE6B-C62CEFB76689}" presName="thinLine2b" presStyleLbl="callout" presStyleIdx="6" presStyleCnt="7"/>
      <dgm:spPr/>
    </dgm:pt>
    <dgm:pt modelId="{4B2FA9EB-D663-4EBD-B60A-13CECF4D9CBB}" type="pres">
      <dgm:prSet presAssocID="{E49B78A9-D462-4CFE-BE6B-C62CEFB76689}" presName="vertSpace2b" presStyleCnt="0"/>
      <dgm:spPr/>
    </dgm:pt>
  </dgm:ptLst>
  <dgm:cxnLst>
    <dgm:cxn modelId="{2839371C-6545-4173-99B6-CD8B04FE42F7}" srcId="{FEF0C2D4-6A61-4F2D-876B-19E40EB3A632}" destId="{A7971E9C-2B80-40E7-9AAA-EB36856A6371}" srcOrd="3" destOrd="0" parTransId="{E26D527A-0AE2-4F5B-B6F7-05C23B00E2C2}" sibTransId="{73B69D4F-5A61-41C7-B6BC-0BF78F291D91}"/>
    <dgm:cxn modelId="{72C5D2D7-031F-40AC-BEEF-F1BF6CF5719E}" srcId="{FEF0C2D4-6A61-4F2D-876B-19E40EB3A632}" destId="{0CCB0DC9-D0DE-48B7-9DD4-1575BEDE5499}" srcOrd="1" destOrd="0" parTransId="{2BC8F6AE-6D91-4FA3-BD03-69F1C671EA14}" sibTransId="{F31E0AA1-05E8-4F66-B3CD-A4B3A99EF2A7}"/>
    <dgm:cxn modelId="{7A2A9D67-F5F8-4FD4-903D-C7D7C72FF77A}" type="presOf" srcId="{6122D2A2-EF53-4D98-A459-B1719E731100}" destId="{39420038-1B2D-4A3E-BAEC-68426343FAC2}" srcOrd="0" destOrd="0" presId="urn:microsoft.com/office/officeart/2008/layout/LinedList"/>
    <dgm:cxn modelId="{77C2CC5F-8AFA-405F-907E-2FBE6EF3181F}" srcId="{6122D2A2-EF53-4D98-A459-B1719E731100}" destId="{FEF0C2D4-6A61-4F2D-876B-19E40EB3A632}" srcOrd="0" destOrd="0" parTransId="{FB6A7624-5B17-49A5-A444-89F06518FBA4}" sibTransId="{69BE7EC0-4287-4B9C-9E3B-C224B46C7E17}"/>
    <dgm:cxn modelId="{5287307D-325A-455D-829C-7884880A9D7D}" type="presOf" srcId="{E49B78A9-D462-4CFE-BE6B-C62CEFB76689}" destId="{B3379627-4662-4501-A10F-69F996511558}" srcOrd="0" destOrd="0" presId="urn:microsoft.com/office/officeart/2008/layout/LinedList"/>
    <dgm:cxn modelId="{40725085-851C-4FE1-A4B8-F6DE9991C372}" type="presOf" srcId="{0CCB0DC9-D0DE-48B7-9DD4-1575BEDE5499}" destId="{3EAB6C60-AF48-48F1-84BC-0DE28448677F}" srcOrd="0" destOrd="0" presId="urn:microsoft.com/office/officeart/2008/layout/LinedList"/>
    <dgm:cxn modelId="{8933BA1A-0C70-4638-B275-57EAF2A44385}" srcId="{B4BD680D-825E-458D-AEAB-B02B1C089D3B}" destId="{E49B78A9-D462-4CFE-BE6B-C62CEFB76689}" srcOrd="2" destOrd="0" parTransId="{954C6A2B-D6D5-439B-B323-D32612178DA6}" sibTransId="{77A8C610-AC78-4A57-8E53-C65C0B277387}"/>
    <dgm:cxn modelId="{946C2465-92BE-46D7-897D-032F64C58DAB}" type="presOf" srcId="{B4BD680D-825E-458D-AEAB-B02B1C089D3B}" destId="{CBAFD766-F290-489E-B840-63D8B6500FA9}" srcOrd="0" destOrd="0" presId="urn:microsoft.com/office/officeart/2008/layout/LinedList"/>
    <dgm:cxn modelId="{92B082D9-A11A-4FDD-96C5-694A854D4126}" type="presOf" srcId="{9345F0F6-C3D4-4DEE-9E2C-2A21AD40F374}" destId="{5D2FBB4C-77CA-4591-9291-CD4274A9E46F}" srcOrd="0" destOrd="0" presId="urn:microsoft.com/office/officeart/2008/layout/LinedList"/>
    <dgm:cxn modelId="{3080A276-6819-4DAF-A09A-A0758022FC29}" srcId="{B4BD680D-825E-458D-AEAB-B02B1C089D3B}" destId="{9345F0F6-C3D4-4DEE-9E2C-2A21AD40F374}" srcOrd="1" destOrd="0" parTransId="{8F6BB843-A4FF-4494-88A9-98C16254201D}" sibTransId="{84C57FC4-723C-4AD6-8AB6-145AE3FA3569}"/>
    <dgm:cxn modelId="{84E1A732-C9B8-4DB9-8F84-8593459E9D33}" type="presOf" srcId="{D58E0DD4-0B88-43EA-8539-696C7D58F7E5}" destId="{8541E902-9D43-4F91-9553-762383C1A3B6}" srcOrd="0" destOrd="0" presId="urn:microsoft.com/office/officeart/2008/layout/LinedList"/>
    <dgm:cxn modelId="{ECAA05DE-F85E-45C0-AC71-ED25E1A22E8E}" type="presOf" srcId="{A7971E9C-2B80-40E7-9AAA-EB36856A6371}" destId="{E6071BEB-1FB2-47BE-998E-8641F0DCC100}" srcOrd="0" destOrd="0" presId="urn:microsoft.com/office/officeart/2008/layout/LinedList"/>
    <dgm:cxn modelId="{3BDA0392-F1D9-4F81-8C32-EC4CF25FDA40}" type="presOf" srcId="{72765E2E-B64D-4F1E-9341-E350DB22BDDE}" destId="{561D9DDB-A687-467A-ACB6-7AEBF0DE281B}" srcOrd="0" destOrd="0" presId="urn:microsoft.com/office/officeart/2008/layout/LinedList"/>
    <dgm:cxn modelId="{C4915F2B-AD10-4DF9-8956-45873E58002F}" srcId="{FEF0C2D4-6A61-4F2D-876B-19E40EB3A632}" destId="{02104937-113A-4D29-A2E8-23E74E9F641F}" srcOrd="0" destOrd="0" parTransId="{EE418F9F-9E4D-47F4-987A-B057DA1EF721}" sibTransId="{61886CED-9773-4C60-A11C-A5AFE784D782}"/>
    <dgm:cxn modelId="{1ABCCA97-4F55-44A7-A499-79C22F052B48}" srcId="{FEF0C2D4-6A61-4F2D-876B-19E40EB3A632}" destId="{D58E0DD4-0B88-43EA-8539-696C7D58F7E5}" srcOrd="2" destOrd="0" parTransId="{2A7DD893-DE17-4B31-B6BF-515338F5CCA0}" sibTransId="{A04C842C-0FAF-4945-A12D-2FF6C12A6FEC}"/>
    <dgm:cxn modelId="{D40757DB-68AB-44B8-BD39-A30CA43BC2FE}" type="presOf" srcId="{FEF0C2D4-6A61-4F2D-876B-19E40EB3A632}" destId="{E314F294-329B-4CDD-88C0-316E57B23ED9}" srcOrd="0" destOrd="0" presId="urn:microsoft.com/office/officeart/2008/layout/LinedList"/>
    <dgm:cxn modelId="{2F13A889-5E37-475C-A6EF-8C486F1F0A9F}" srcId="{6122D2A2-EF53-4D98-A459-B1719E731100}" destId="{B4BD680D-825E-458D-AEAB-B02B1C089D3B}" srcOrd="1" destOrd="0" parTransId="{6800DBB0-62FF-485D-9A25-D283BF2EBDF2}" sibTransId="{4948C938-2433-4813-B20F-F66DD76D7EC8}"/>
    <dgm:cxn modelId="{E6416EA7-BDCC-45C5-B79B-4D416C7C9804}" type="presOf" srcId="{02104937-113A-4D29-A2E8-23E74E9F641F}" destId="{58EDC62C-28F9-4161-BFB8-F8C87943A1A3}" srcOrd="0" destOrd="0" presId="urn:microsoft.com/office/officeart/2008/layout/LinedList"/>
    <dgm:cxn modelId="{F04345AC-723F-4794-9831-8364DDB038A9}" srcId="{B4BD680D-825E-458D-AEAB-B02B1C089D3B}" destId="{72765E2E-B64D-4F1E-9341-E350DB22BDDE}" srcOrd="0" destOrd="0" parTransId="{E36C0B08-54C4-4F9B-A98C-4EFCD07C1E7F}" sibTransId="{14E42B9A-813D-4608-A8CA-EBF473923426}"/>
    <dgm:cxn modelId="{1509D42F-2F04-4996-83ED-532629F1D89D}" type="presParOf" srcId="{39420038-1B2D-4A3E-BAEC-68426343FAC2}" destId="{4B0638E9-C46D-4339-87AB-3766B0CCC2A8}" srcOrd="0" destOrd="0" presId="urn:microsoft.com/office/officeart/2008/layout/LinedList"/>
    <dgm:cxn modelId="{0208E073-AD12-4A9A-A459-03463AF77C98}" type="presParOf" srcId="{39420038-1B2D-4A3E-BAEC-68426343FAC2}" destId="{DB05C3F1-70D2-4ECA-9B6C-69679759FC9E}" srcOrd="1" destOrd="0" presId="urn:microsoft.com/office/officeart/2008/layout/LinedList"/>
    <dgm:cxn modelId="{6FE20ECC-E6C3-429B-87AF-9987764D98DE}" type="presParOf" srcId="{DB05C3F1-70D2-4ECA-9B6C-69679759FC9E}" destId="{E314F294-329B-4CDD-88C0-316E57B23ED9}" srcOrd="0" destOrd="0" presId="urn:microsoft.com/office/officeart/2008/layout/LinedList"/>
    <dgm:cxn modelId="{03A4F6D4-B048-4A51-B9FA-9A2132D1A41E}" type="presParOf" srcId="{DB05C3F1-70D2-4ECA-9B6C-69679759FC9E}" destId="{CF3E71A0-E0B5-4E78-8D45-F9DB75BDBA36}" srcOrd="1" destOrd="0" presId="urn:microsoft.com/office/officeart/2008/layout/LinedList"/>
    <dgm:cxn modelId="{E6462F6C-FBAE-4976-BE77-6CDB3D7B051D}" type="presParOf" srcId="{CF3E71A0-E0B5-4E78-8D45-F9DB75BDBA36}" destId="{A5379F0B-D51B-4196-A521-CFAB7AB8AF8B}" srcOrd="0" destOrd="0" presId="urn:microsoft.com/office/officeart/2008/layout/LinedList"/>
    <dgm:cxn modelId="{AF049C57-CDD7-4BD9-A8CA-440E2A4EEBB3}" type="presParOf" srcId="{CF3E71A0-E0B5-4E78-8D45-F9DB75BDBA36}" destId="{A4D74A76-EC03-4C47-AA78-B3F8066BCDAC}" srcOrd="1" destOrd="0" presId="urn:microsoft.com/office/officeart/2008/layout/LinedList"/>
    <dgm:cxn modelId="{1B23D016-0E4A-4448-BF02-800B93BE6E41}" type="presParOf" srcId="{A4D74A76-EC03-4C47-AA78-B3F8066BCDAC}" destId="{D7F96120-0C9D-4315-921D-AAE107DA9893}" srcOrd="0" destOrd="0" presId="urn:microsoft.com/office/officeart/2008/layout/LinedList"/>
    <dgm:cxn modelId="{B7098F94-146C-4490-B002-502AAD4BE6B6}" type="presParOf" srcId="{A4D74A76-EC03-4C47-AA78-B3F8066BCDAC}" destId="{58EDC62C-28F9-4161-BFB8-F8C87943A1A3}" srcOrd="1" destOrd="0" presId="urn:microsoft.com/office/officeart/2008/layout/LinedList"/>
    <dgm:cxn modelId="{535F3A56-40A9-463D-AF6F-64A333FA5826}" type="presParOf" srcId="{A4D74A76-EC03-4C47-AA78-B3F8066BCDAC}" destId="{C775B83E-B4F4-42A0-A01D-8C2CB987322C}" srcOrd="2" destOrd="0" presId="urn:microsoft.com/office/officeart/2008/layout/LinedList"/>
    <dgm:cxn modelId="{E389135C-1AB0-420B-AF2C-901075A363D8}" type="presParOf" srcId="{CF3E71A0-E0B5-4E78-8D45-F9DB75BDBA36}" destId="{8D33ED2C-AE16-4C1D-AD9B-08B457911100}" srcOrd="2" destOrd="0" presId="urn:microsoft.com/office/officeart/2008/layout/LinedList"/>
    <dgm:cxn modelId="{7C0990D6-0009-4CF3-8CFB-B03A4E47E836}" type="presParOf" srcId="{CF3E71A0-E0B5-4E78-8D45-F9DB75BDBA36}" destId="{6A19A1B1-A4AD-4432-91A5-7E055CDCD562}" srcOrd="3" destOrd="0" presId="urn:microsoft.com/office/officeart/2008/layout/LinedList"/>
    <dgm:cxn modelId="{9C0B9E5F-B294-4421-81E8-B3BA07F164AE}" type="presParOf" srcId="{CF3E71A0-E0B5-4E78-8D45-F9DB75BDBA36}" destId="{B1C3F72D-9025-4ACF-81A9-262F3154B7CE}" srcOrd="4" destOrd="0" presId="urn:microsoft.com/office/officeart/2008/layout/LinedList"/>
    <dgm:cxn modelId="{E6894C91-006E-4482-95FB-DFC8DE9576FC}" type="presParOf" srcId="{B1C3F72D-9025-4ACF-81A9-262F3154B7CE}" destId="{DB73B7C6-E67F-46EE-8832-4A131CCCE2F2}" srcOrd="0" destOrd="0" presId="urn:microsoft.com/office/officeart/2008/layout/LinedList"/>
    <dgm:cxn modelId="{0E984B6C-B8FA-481B-8E9F-E43BF5607344}" type="presParOf" srcId="{B1C3F72D-9025-4ACF-81A9-262F3154B7CE}" destId="{3EAB6C60-AF48-48F1-84BC-0DE28448677F}" srcOrd="1" destOrd="0" presId="urn:microsoft.com/office/officeart/2008/layout/LinedList"/>
    <dgm:cxn modelId="{94E5BA49-7C45-4E75-B938-4A47B6C13BB0}" type="presParOf" srcId="{B1C3F72D-9025-4ACF-81A9-262F3154B7CE}" destId="{B2E8B3E2-4434-4BE3-8650-73F1E8D66761}" srcOrd="2" destOrd="0" presId="urn:microsoft.com/office/officeart/2008/layout/LinedList"/>
    <dgm:cxn modelId="{D43554D8-002B-4A12-BB50-F701B14FF87C}" type="presParOf" srcId="{CF3E71A0-E0B5-4E78-8D45-F9DB75BDBA36}" destId="{AE112B6F-D18E-43DE-B7AF-CE8DEA76FC13}" srcOrd="5" destOrd="0" presId="urn:microsoft.com/office/officeart/2008/layout/LinedList"/>
    <dgm:cxn modelId="{690AF0D1-DFA4-44E4-8C41-02592C0C3004}" type="presParOf" srcId="{CF3E71A0-E0B5-4E78-8D45-F9DB75BDBA36}" destId="{CDBEA431-32DD-449F-940C-15231FE9BCD4}" srcOrd="6" destOrd="0" presId="urn:microsoft.com/office/officeart/2008/layout/LinedList"/>
    <dgm:cxn modelId="{0850E032-643B-405D-9909-92C6F478329E}" type="presParOf" srcId="{CF3E71A0-E0B5-4E78-8D45-F9DB75BDBA36}" destId="{832B38D3-5D0C-43CF-94C9-48541F37801D}" srcOrd="7" destOrd="0" presId="urn:microsoft.com/office/officeart/2008/layout/LinedList"/>
    <dgm:cxn modelId="{B1A1DC1E-D6B3-4E53-9FE5-DE16419C7136}" type="presParOf" srcId="{832B38D3-5D0C-43CF-94C9-48541F37801D}" destId="{4F602DE4-59D0-4115-8D73-B4445C4429A4}" srcOrd="0" destOrd="0" presId="urn:microsoft.com/office/officeart/2008/layout/LinedList"/>
    <dgm:cxn modelId="{CC575F08-9319-4C68-8342-918F8F71D455}" type="presParOf" srcId="{832B38D3-5D0C-43CF-94C9-48541F37801D}" destId="{8541E902-9D43-4F91-9553-762383C1A3B6}" srcOrd="1" destOrd="0" presId="urn:microsoft.com/office/officeart/2008/layout/LinedList"/>
    <dgm:cxn modelId="{2184A4C2-9E31-48F4-9F72-86EE7FF4B737}" type="presParOf" srcId="{832B38D3-5D0C-43CF-94C9-48541F37801D}" destId="{8310B887-13EF-478C-A0DD-934C672F064F}" srcOrd="2" destOrd="0" presId="urn:microsoft.com/office/officeart/2008/layout/LinedList"/>
    <dgm:cxn modelId="{577B0E1C-BE00-4A1D-8B57-DDC7C3DC865F}" type="presParOf" srcId="{CF3E71A0-E0B5-4E78-8D45-F9DB75BDBA36}" destId="{92281A60-11AB-4245-A1FF-0C49FEF900A6}" srcOrd="8" destOrd="0" presId="urn:microsoft.com/office/officeart/2008/layout/LinedList"/>
    <dgm:cxn modelId="{39519A02-F45D-4219-AD16-1AC07651D103}" type="presParOf" srcId="{CF3E71A0-E0B5-4E78-8D45-F9DB75BDBA36}" destId="{7F059BB1-2C41-49FF-8BF1-ABA2B0AEC9B0}" srcOrd="9" destOrd="0" presId="urn:microsoft.com/office/officeart/2008/layout/LinedList"/>
    <dgm:cxn modelId="{A52E4259-89D6-4448-8284-78B6ED51E4B7}" type="presParOf" srcId="{CF3E71A0-E0B5-4E78-8D45-F9DB75BDBA36}" destId="{51EF1960-7ACA-4F3E-94DF-AE848C63DDB6}" srcOrd="10" destOrd="0" presId="urn:microsoft.com/office/officeart/2008/layout/LinedList"/>
    <dgm:cxn modelId="{22BCA5D1-43EB-46E4-AA28-84AE6D627978}" type="presParOf" srcId="{51EF1960-7ACA-4F3E-94DF-AE848C63DDB6}" destId="{69AA1DD3-2A11-4AC2-A972-906533BBA397}" srcOrd="0" destOrd="0" presId="urn:microsoft.com/office/officeart/2008/layout/LinedList"/>
    <dgm:cxn modelId="{B42C1755-AEA4-4CFF-9639-D624F463B3A8}" type="presParOf" srcId="{51EF1960-7ACA-4F3E-94DF-AE848C63DDB6}" destId="{E6071BEB-1FB2-47BE-998E-8641F0DCC100}" srcOrd="1" destOrd="0" presId="urn:microsoft.com/office/officeart/2008/layout/LinedList"/>
    <dgm:cxn modelId="{FE80988F-0EBF-4A4C-A836-A5AED95A7BCF}" type="presParOf" srcId="{51EF1960-7ACA-4F3E-94DF-AE848C63DDB6}" destId="{B7B474BB-56C8-4028-914E-10EE364BFA43}" srcOrd="2" destOrd="0" presId="urn:microsoft.com/office/officeart/2008/layout/LinedList"/>
    <dgm:cxn modelId="{B0515490-0445-4921-9B56-686FA3DAB690}" type="presParOf" srcId="{CF3E71A0-E0B5-4E78-8D45-F9DB75BDBA36}" destId="{E67C3808-BE2B-4D5D-AC6D-20C788DC60D2}" srcOrd="11" destOrd="0" presId="urn:microsoft.com/office/officeart/2008/layout/LinedList"/>
    <dgm:cxn modelId="{C38D1E35-6470-44A0-BE49-097B313CDC34}" type="presParOf" srcId="{CF3E71A0-E0B5-4E78-8D45-F9DB75BDBA36}" destId="{E36D4FF5-59C1-4DD5-A7A6-A4F254C77E46}" srcOrd="12" destOrd="0" presId="urn:microsoft.com/office/officeart/2008/layout/LinedList"/>
    <dgm:cxn modelId="{95D72E66-2A76-479B-934A-838732FB946D}" type="presParOf" srcId="{39420038-1B2D-4A3E-BAEC-68426343FAC2}" destId="{C0537711-1EC8-43C6-A966-BFEDCAFB74E7}" srcOrd="2" destOrd="0" presId="urn:microsoft.com/office/officeart/2008/layout/LinedList"/>
    <dgm:cxn modelId="{E9D0C5AC-E7DA-4377-903F-87A2903CC1D1}" type="presParOf" srcId="{39420038-1B2D-4A3E-BAEC-68426343FAC2}" destId="{DDFCCA57-A37C-4EAD-BD07-94D8AD63CA91}" srcOrd="3" destOrd="0" presId="urn:microsoft.com/office/officeart/2008/layout/LinedList"/>
    <dgm:cxn modelId="{F25B350F-5100-4944-8227-9481375EF6D4}" type="presParOf" srcId="{DDFCCA57-A37C-4EAD-BD07-94D8AD63CA91}" destId="{CBAFD766-F290-489E-B840-63D8B6500FA9}" srcOrd="0" destOrd="0" presId="urn:microsoft.com/office/officeart/2008/layout/LinedList"/>
    <dgm:cxn modelId="{00321FB9-371C-4BCE-BC5C-6069ADBE95E3}" type="presParOf" srcId="{DDFCCA57-A37C-4EAD-BD07-94D8AD63CA91}" destId="{50E29203-E17C-48FA-A51B-5B508632BC3B}" srcOrd="1" destOrd="0" presId="urn:microsoft.com/office/officeart/2008/layout/LinedList"/>
    <dgm:cxn modelId="{6780E88A-09E0-44B4-AEFD-014B29829B2B}" type="presParOf" srcId="{50E29203-E17C-48FA-A51B-5B508632BC3B}" destId="{D47D9BF9-4C7D-4580-9A73-B97FECD4C036}" srcOrd="0" destOrd="0" presId="urn:microsoft.com/office/officeart/2008/layout/LinedList"/>
    <dgm:cxn modelId="{F529B4E1-0EB8-4DE5-9707-0EF3FF970A7C}" type="presParOf" srcId="{50E29203-E17C-48FA-A51B-5B508632BC3B}" destId="{45C29CBD-1E69-4ACE-B1C3-11A43182BA65}" srcOrd="1" destOrd="0" presId="urn:microsoft.com/office/officeart/2008/layout/LinedList"/>
    <dgm:cxn modelId="{7AE54A38-1EC5-4B8F-AB29-84BC99F2EDAE}" type="presParOf" srcId="{45C29CBD-1E69-4ACE-B1C3-11A43182BA65}" destId="{8E38A6BF-991B-425D-8F98-D04F13E0A146}" srcOrd="0" destOrd="0" presId="urn:microsoft.com/office/officeart/2008/layout/LinedList"/>
    <dgm:cxn modelId="{14A8078D-8E75-4B25-9D8B-1539DE3BA1CA}" type="presParOf" srcId="{45C29CBD-1E69-4ACE-B1C3-11A43182BA65}" destId="{561D9DDB-A687-467A-ACB6-7AEBF0DE281B}" srcOrd="1" destOrd="0" presId="urn:microsoft.com/office/officeart/2008/layout/LinedList"/>
    <dgm:cxn modelId="{87624087-52E4-4CA9-9497-8BE02F2C2D68}" type="presParOf" srcId="{45C29CBD-1E69-4ACE-B1C3-11A43182BA65}" destId="{D6C4957E-3DBA-40E1-900F-7BF567ECC8F6}" srcOrd="2" destOrd="0" presId="urn:microsoft.com/office/officeart/2008/layout/LinedList"/>
    <dgm:cxn modelId="{FC2340D9-B944-437A-87A4-4A58616C4375}" type="presParOf" srcId="{50E29203-E17C-48FA-A51B-5B508632BC3B}" destId="{90B6DAF5-6B95-4009-8ADE-3E5A66BF0F87}" srcOrd="2" destOrd="0" presId="urn:microsoft.com/office/officeart/2008/layout/LinedList"/>
    <dgm:cxn modelId="{3323E2DA-F72E-4DB4-A73C-B66DC5CC634A}" type="presParOf" srcId="{50E29203-E17C-48FA-A51B-5B508632BC3B}" destId="{12B804F9-BDEB-423E-B3A8-4F6368C39734}" srcOrd="3" destOrd="0" presId="urn:microsoft.com/office/officeart/2008/layout/LinedList"/>
    <dgm:cxn modelId="{48C043B9-9BF7-4B0B-BE1D-43608CF86072}" type="presParOf" srcId="{50E29203-E17C-48FA-A51B-5B508632BC3B}" destId="{DF5CE79C-3896-43E2-9EA5-B88B92C90AC1}" srcOrd="4" destOrd="0" presId="urn:microsoft.com/office/officeart/2008/layout/LinedList"/>
    <dgm:cxn modelId="{3E354BEA-9265-4206-A644-0775F101FCE7}" type="presParOf" srcId="{DF5CE79C-3896-43E2-9EA5-B88B92C90AC1}" destId="{02552393-540E-48A7-8A94-E4CA6A76349D}" srcOrd="0" destOrd="0" presId="urn:microsoft.com/office/officeart/2008/layout/LinedList"/>
    <dgm:cxn modelId="{A6031772-79BB-4CDA-9EEF-E752D52C8EAD}" type="presParOf" srcId="{DF5CE79C-3896-43E2-9EA5-B88B92C90AC1}" destId="{5D2FBB4C-77CA-4591-9291-CD4274A9E46F}" srcOrd="1" destOrd="0" presId="urn:microsoft.com/office/officeart/2008/layout/LinedList"/>
    <dgm:cxn modelId="{C9EFDCE9-E5B9-4650-ABC7-6A7421ED5D9F}" type="presParOf" srcId="{DF5CE79C-3896-43E2-9EA5-B88B92C90AC1}" destId="{414E9275-A7AF-4B1E-AC94-10C27E3CED55}" srcOrd="2" destOrd="0" presId="urn:microsoft.com/office/officeart/2008/layout/LinedList"/>
    <dgm:cxn modelId="{2BD878D9-9BB9-40FE-9BE6-762CE285159A}" type="presParOf" srcId="{50E29203-E17C-48FA-A51B-5B508632BC3B}" destId="{3E0CEAF0-C92E-4B36-BDEE-F8CFA8386F73}" srcOrd="5" destOrd="0" presId="urn:microsoft.com/office/officeart/2008/layout/LinedList"/>
    <dgm:cxn modelId="{B4C2726F-6B16-47EE-891E-5AFF1153F875}" type="presParOf" srcId="{50E29203-E17C-48FA-A51B-5B508632BC3B}" destId="{DCA61BFE-0771-4CFE-8FBF-60DB4A0B0E88}" srcOrd="6" destOrd="0" presId="urn:microsoft.com/office/officeart/2008/layout/LinedList"/>
    <dgm:cxn modelId="{138C0A3A-64FE-4663-8A3F-824057E6F946}" type="presParOf" srcId="{50E29203-E17C-48FA-A51B-5B508632BC3B}" destId="{0CB20855-259B-467B-ADF3-D60C4B2E6F5A}" srcOrd="7" destOrd="0" presId="urn:microsoft.com/office/officeart/2008/layout/LinedList"/>
    <dgm:cxn modelId="{2E0B707C-ADE5-4013-B52D-2373F4245009}" type="presParOf" srcId="{0CB20855-259B-467B-ADF3-D60C4B2E6F5A}" destId="{581885C3-0336-46B4-A60C-400B6B985AD9}" srcOrd="0" destOrd="0" presId="urn:microsoft.com/office/officeart/2008/layout/LinedList"/>
    <dgm:cxn modelId="{572D4EEA-5016-40D2-B01C-E2A8915F3F12}" type="presParOf" srcId="{0CB20855-259B-467B-ADF3-D60C4B2E6F5A}" destId="{B3379627-4662-4501-A10F-69F996511558}" srcOrd="1" destOrd="0" presId="urn:microsoft.com/office/officeart/2008/layout/LinedList"/>
    <dgm:cxn modelId="{BED9CDBD-0714-447E-84CC-2BF95BE94205}" type="presParOf" srcId="{0CB20855-259B-467B-ADF3-D60C4B2E6F5A}" destId="{2BB2992B-EC67-4833-8790-B91EF2B14DB0}" srcOrd="2" destOrd="0" presId="urn:microsoft.com/office/officeart/2008/layout/LinedList"/>
    <dgm:cxn modelId="{98E0BB21-7696-4EE3-B4D0-1D8C58ECAB4B}" type="presParOf" srcId="{50E29203-E17C-48FA-A51B-5B508632BC3B}" destId="{6C859058-FDCD-4A6A-B3C2-0607A5AD0CAC}" srcOrd="8" destOrd="0" presId="urn:microsoft.com/office/officeart/2008/layout/LinedList"/>
    <dgm:cxn modelId="{B3E83197-F5AE-45CB-86C3-F61D89230F18}" type="presParOf" srcId="{50E29203-E17C-48FA-A51B-5B508632BC3B}" destId="{4B2FA9EB-D663-4EBD-B60A-13CECF4D9CB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40726-1BD7-4F4E-8ADF-9E09185DD2B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7CB54-1EAE-4B0A-B688-F444FF4EE5F9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b="1" smtClean="0"/>
            <a:t>Единая система научно-методического сопровождения</a:t>
          </a:r>
          <a:endParaRPr lang="ru-RU"/>
        </a:p>
      </dgm:t>
    </dgm:pt>
    <dgm:pt modelId="{51CEF108-191C-4A9D-8297-A80C51C78BB2}" type="parTrans" cxnId="{1F528A3C-202F-4E6F-91D8-B22163B6174A}">
      <dgm:prSet/>
      <dgm:spPr/>
      <dgm:t>
        <a:bodyPr/>
        <a:lstStyle/>
        <a:p>
          <a:endParaRPr lang="ru-RU"/>
        </a:p>
      </dgm:t>
    </dgm:pt>
    <dgm:pt modelId="{B4E2BC70-2868-4BCC-87F7-5EDBC48C813D}" type="sibTrans" cxnId="{1F528A3C-202F-4E6F-91D8-B22163B6174A}">
      <dgm:prSet/>
      <dgm:spPr/>
      <dgm:t>
        <a:bodyPr/>
        <a:lstStyle/>
        <a:p>
          <a:endParaRPr lang="ru-RU"/>
        </a:p>
      </dgm:t>
    </dgm:pt>
    <dgm:pt modelId="{1A819724-8DA3-474C-AA70-8BAF47A1C5F2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Федеральный проект ориентирован на создание механизмов сетевого взаимодействия школ и ресурсных центров, обеспечивающих обмен лучшими педагогическими практиками, доступ к дистанционным консультациям и совместную разработку инновационных методик преподавания. Основная задача — </a:t>
          </a:r>
          <a:r>
            <a:rPr lang="ru-RU" dirty="0" smtClean="0">
              <a:solidFill>
                <a:srgbClr val="002060"/>
              </a:solidFill>
            </a:rPr>
            <a:t>организовать постоянное взаимодействие опытных педагогов и начинающих коллег</a:t>
          </a:r>
          <a:r>
            <a:rPr lang="ru-RU" dirty="0" smtClean="0"/>
            <a:t>, используя передовые технологии </a:t>
          </a:r>
          <a:r>
            <a:rPr lang="ru-RU" dirty="0" smtClean="0"/>
            <a:t>обучения </a:t>
          </a:r>
          <a:r>
            <a:rPr lang="ru-RU" dirty="0" smtClean="0"/>
            <a:t>и интерактивные площадки для взаимного обмена опытом.</a:t>
          </a:r>
          <a:endParaRPr lang="ru-RU" dirty="0"/>
        </a:p>
      </dgm:t>
    </dgm:pt>
    <dgm:pt modelId="{49C9BF42-EE73-4488-B0D1-70889314BBC3}" type="parTrans" cxnId="{5A6FA3F9-4830-4143-9FED-5120AA26B35C}">
      <dgm:prSet/>
      <dgm:spPr/>
      <dgm:t>
        <a:bodyPr/>
        <a:lstStyle/>
        <a:p>
          <a:endParaRPr lang="ru-RU"/>
        </a:p>
      </dgm:t>
    </dgm:pt>
    <dgm:pt modelId="{D768068A-907F-4BA6-9A27-FA45489858CE}" type="sibTrans" cxnId="{5A6FA3F9-4830-4143-9FED-5120AA26B35C}">
      <dgm:prSet/>
      <dgm:spPr/>
      <dgm:t>
        <a:bodyPr/>
        <a:lstStyle/>
        <a:p>
          <a:endParaRPr lang="ru-RU"/>
        </a:p>
      </dgm:t>
    </dgm:pt>
    <dgm:pt modelId="{CB6962B4-B44D-4381-97CF-9B3D28D23CFF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Национальная система профессионального роста («Учитель будущего»)</a:t>
          </a:r>
          <a:endParaRPr lang="ru-RU" dirty="0"/>
        </a:p>
      </dgm:t>
    </dgm:pt>
    <dgm:pt modelId="{2BC10590-184A-4E47-BDF1-77732401F2DD}" type="parTrans" cxnId="{05A4F7FC-73CC-4C74-97F5-EF25944FC530}">
      <dgm:prSet/>
      <dgm:spPr/>
      <dgm:t>
        <a:bodyPr/>
        <a:lstStyle/>
        <a:p>
          <a:endParaRPr lang="ru-RU"/>
        </a:p>
      </dgm:t>
    </dgm:pt>
    <dgm:pt modelId="{50596ED9-2F04-4FE5-8BBA-0BA69CCF5BF6}" type="sibTrans" cxnId="{05A4F7FC-73CC-4C74-97F5-EF25944FC530}">
      <dgm:prSet/>
      <dgm:spPr/>
      <dgm:t>
        <a:bodyPr/>
        <a:lstStyle/>
        <a:p>
          <a:endParaRPr lang="ru-RU"/>
        </a:p>
      </dgm:t>
    </dgm:pt>
    <dgm:pt modelId="{378F7CF0-DC95-4784-A687-02F3B3C9FF5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Данный федеральный проект нацелен на реализацию стратегии профессионального развития учителей путем организации совместных семинаров, </a:t>
          </a:r>
          <a:r>
            <a:rPr lang="ru-RU" dirty="0" err="1" smtClean="0"/>
            <a:t>вебинаров</a:t>
          </a:r>
          <a:r>
            <a:rPr lang="ru-RU" dirty="0" smtClean="0"/>
            <a:t> и конференций между разными регионами и школами России. Ключевое направление — стимулирование инновационной деятельности педагогов через распространение лучших практик, проведенных в сотрудничестве с региональными вузами и институтами повышения квалификации. Для достижения результатов внедряются механизмы </a:t>
          </a:r>
          <a:r>
            <a:rPr lang="ru-RU" dirty="0" smtClean="0">
              <a:solidFill>
                <a:srgbClr val="002060"/>
              </a:solidFill>
            </a:rPr>
            <a:t>сетевых партнерств и интегрированных сообществ учителей</a:t>
          </a:r>
          <a:r>
            <a:rPr lang="ru-RU" dirty="0" smtClean="0"/>
            <a:t>.</a:t>
          </a:r>
          <a:endParaRPr lang="ru-RU" dirty="0"/>
        </a:p>
      </dgm:t>
    </dgm:pt>
    <dgm:pt modelId="{06795D20-45FB-4811-9706-E0C18EE0DDEC}" type="parTrans" cxnId="{D8BDAC96-8D7D-4BE0-A5A9-98342BE6686A}">
      <dgm:prSet/>
      <dgm:spPr/>
      <dgm:t>
        <a:bodyPr/>
        <a:lstStyle/>
        <a:p>
          <a:endParaRPr lang="ru-RU"/>
        </a:p>
      </dgm:t>
    </dgm:pt>
    <dgm:pt modelId="{AF2DD46F-131C-42E5-B970-C0ED447EE8B1}" type="sibTrans" cxnId="{D8BDAC96-8D7D-4BE0-A5A9-98342BE6686A}">
      <dgm:prSet/>
      <dgm:spPr/>
      <dgm:t>
        <a:bodyPr/>
        <a:lstStyle/>
        <a:p>
          <a:endParaRPr lang="ru-RU"/>
        </a:p>
      </dgm:t>
    </dgm:pt>
    <dgm:pt modelId="{21DA5091-A38D-4D88-AD08-3AB0FC74ACB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Формирование системы непрерывного обновления профессиональных знаний («Новые возможности для каждого»)</a:t>
          </a:r>
          <a:endParaRPr lang="ru-RU" dirty="0"/>
        </a:p>
      </dgm:t>
    </dgm:pt>
    <dgm:pt modelId="{53AF8A9C-6F4D-4368-AE7B-36C4DE9DC0E5}" type="parTrans" cxnId="{EC16DDC9-0537-4A14-80D9-48ECF669A073}">
      <dgm:prSet/>
      <dgm:spPr/>
      <dgm:t>
        <a:bodyPr/>
        <a:lstStyle/>
        <a:p>
          <a:endParaRPr lang="ru-RU"/>
        </a:p>
      </dgm:t>
    </dgm:pt>
    <dgm:pt modelId="{8B8801C5-9C4A-43CD-9C4A-D44E09AD39C6}" type="sibTrans" cxnId="{EC16DDC9-0537-4A14-80D9-48ECF669A073}">
      <dgm:prSet/>
      <dgm:spPr/>
      <dgm:t>
        <a:bodyPr/>
        <a:lstStyle/>
        <a:p>
          <a:endParaRPr lang="ru-RU"/>
        </a:p>
      </dgm:t>
    </dgm:pt>
    <dgm:pt modelId="{89423A8A-0045-445F-829E-CB80386CE7EE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Целью проекта является </a:t>
          </a:r>
          <a:r>
            <a:rPr lang="ru-RU" dirty="0" smtClean="0">
              <a:solidFill>
                <a:srgbClr val="002060"/>
              </a:solidFill>
            </a:rPr>
            <a:t>организация сети учебных площадок </a:t>
          </a:r>
          <a:r>
            <a:rPr lang="ru-RU" dirty="0" smtClean="0"/>
            <a:t>и виртуальных курсов, позволяющих учителям регулярно повышать свою квалификацию независимо от географического положения школы. Это включает использование возможностей электронного обучения, мобильных приложений и облачных технологий, что позволит повысить доступность качественных ресурсов для всех участников образовательного процесса.</a:t>
          </a:r>
          <a:endParaRPr lang="ru-RU" dirty="0"/>
        </a:p>
      </dgm:t>
    </dgm:pt>
    <dgm:pt modelId="{1426F4E1-CC0C-4C57-8258-E1509C68FB24}" type="parTrans" cxnId="{AA9FE775-0340-4AF7-B21A-FCD4CEE31041}">
      <dgm:prSet/>
      <dgm:spPr/>
      <dgm:t>
        <a:bodyPr/>
        <a:lstStyle/>
        <a:p>
          <a:endParaRPr lang="ru-RU"/>
        </a:p>
      </dgm:t>
    </dgm:pt>
    <dgm:pt modelId="{9C79C5F7-C1D1-49C7-9F82-866A8866DE3E}" type="sibTrans" cxnId="{AA9FE775-0340-4AF7-B21A-FCD4CEE31041}">
      <dgm:prSet/>
      <dgm:spPr/>
      <dgm:t>
        <a:bodyPr/>
        <a:lstStyle/>
        <a:p>
          <a:endParaRPr lang="ru-RU"/>
        </a:p>
      </dgm:t>
    </dgm:pt>
    <dgm:pt modelId="{D1C0A1DC-4FD7-4A74-A33A-F4734E67AA9C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b="1" smtClean="0"/>
            <a:t>Создание условий для развития наставничества и поддержка социальных инициатив («Социальная активность»)</a:t>
          </a:r>
          <a:endParaRPr lang="ru-RU"/>
        </a:p>
      </dgm:t>
    </dgm:pt>
    <dgm:pt modelId="{3FC068C0-70E6-42B7-A365-351818570EB6}" type="parTrans" cxnId="{108D66C7-5A2A-48DF-B603-B0395DBD0584}">
      <dgm:prSet/>
      <dgm:spPr/>
      <dgm:t>
        <a:bodyPr/>
        <a:lstStyle/>
        <a:p>
          <a:endParaRPr lang="ru-RU"/>
        </a:p>
      </dgm:t>
    </dgm:pt>
    <dgm:pt modelId="{388ED8E4-80C0-4323-B96C-E89468797445}" type="sibTrans" cxnId="{108D66C7-5A2A-48DF-B603-B0395DBD0584}">
      <dgm:prSet/>
      <dgm:spPr/>
      <dgm:t>
        <a:bodyPr/>
        <a:lstStyle/>
        <a:p>
          <a:endParaRPr lang="ru-RU"/>
        </a:p>
      </dgm:t>
    </dgm:pt>
    <dgm:pt modelId="{2ED8F5DA-1527-46D5-8BAF-BFF47F550BC3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Основное содержание проекта предполагает организацию молодежных добровольческих акций, привлечение школьников и студентов вузов к участию в социальных проектах, реализуемым совместно с учреждениями культуры, спорта и здравоохранения. Центральным звеном станет </a:t>
          </a:r>
          <a:r>
            <a:rPr lang="ru-RU" dirty="0" smtClean="0">
              <a:solidFill>
                <a:srgbClr val="002060"/>
              </a:solidFill>
            </a:rPr>
            <a:t>механизм наставничества, осуществляемый через сетевые сообщества </a:t>
          </a:r>
          <a:r>
            <a:rPr lang="ru-RU" dirty="0" smtClean="0"/>
            <a:t>учащихся и студентов, объединенных общими интересами и ценностями.</a:t>
          </a:r>
          <a:endParaRPr lang="ru-RU" dirty="0"/>
        </a:p>
      </dgm:t>
    </dgm:pt>
    <dgm:pt modelId="{6DF2E16F-3220-4217-B67B-5C8BF7267566}" type="parTrans" cxnId="{81F29337-F4BC-43B1-A537-C3CA62ECF8BE}">
      <dgm:prSet/>
      <dgm:spPr/>
      <dgm:t>
        <a:bodyPr/>
        <a:lstStyle/>
        <a:p>
          <a:endParaRPr lang="ru-RU"/>
        </a:p>
      </dgm:t>
    </dgm:pt>
    <dgm:pt modelId="{3D9F91BE-8466-43DF-828E-E374D26CF767}" type="sibTrans" cxnId="{81F29337-F4BC-43B1-A537-C3CA62ECF8BE}">
      <dgm:prSet/>
      <dgm:spPr/>
      <dgm:t>
        <a:bodyPr/>
        <a:lstStyle/>
        <a:p>
          <a:endParaRPr lang="ru-RU"/>
        </a:p>
      </dgm:t>
    </dgm:pt>
    <dgm:pt modelId="{364D65CD-F20D-4FE2-80C2-2952B4E70DEC}" type="pres">
      <dgm:prSet presAssocID="{DBA40726-1BD7-4F4E-8ADF-9E09185DD2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DB7AF-8347-4D63-94D4-21FC439A6A3D}" type="pres">
      <dgm:prSet presAssocID="{6887CB54-1EAE-4B0A-B688-F444FF4EE5F9}" presName="composite" presStyleCnt="0"/>
      <dgm:spPr/>
    </dgm:pt>
    <dgm:pt modelId="{04A7CEEE-AC84-4C97-9A5C-8FA7CC9AC04D}" type="pres">
      <dgm:prSet presAssocID="{6887CB54-1EAE-4B0A-B688-F444FF4EE5F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7856-C1C8-4FDC-8323-0A8F7312802B}" type="pres">
      <dgm:prSet presAssocID="{6887CB54-1EAE-4B0A-B688-F444FF4EE5F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A8122-B8BD-40C7-9B6B-BFAA903C728E}" type="pres">
      <dgm:prSet presAssocID="{B4E2BC70-2868-4BCC-87F7-5EDBC48C813D}" presName="space" presStyleCnt="0"/>
      <dgm:spPr/>
    </dgm:pt>
    <dgm:pt modelId="{BBD5DAAF-A621-45DF-B676-44A37111ED28}" type="pres">
      <dgm:prSet presAssocID="{CB6962B4-B44D-4381-97CF-9B3D28D23CFF}" presName="composite" presStyleCnt="0"/>
      <dgm:spPr/>
    </dgm:pt>
    <dgm:pt modelId="{25B868FB-F00C-43AB-9B4E-2CD5602D5370}" type="pres">
      <dgm:prSet presAssocID="{CB6962B4-B44D-4381-97CF-9B3D28D23CF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B725-226B-4243-B875-958CF64B2B4A}" type="pres">
      <dgm:prSet presAssocID="{CB6962B4-B44D-4381-97CF-9B3D28D23CF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45178-83D9-4FCC-980E-538ED837DB74}" type="pres">
      <dgm:prSet presAssocID="{50596ED9-2F04-4FE5-8BBA-0BA69CCF5BF6}" presName="space" presStyleCnt="0"/>
      <dgm:spPr/>
    </dgm:pt>
    <dgm:pt modelId="{D7EABE2C-234A-49B6-8057-4275A27EAF1C}" type="pres">
      <dgm:prSet presAssocID="{21DA5091-A38D-4D88-AD08-3AB0FC74ACB0}" presName="composite" presStyleCnt="0"/>
      <dgm:spPr/>
    </dgm:pt>
    <dgm:pt modelId="{F4393C63-CCBB-4D3C-8180-5DFA73755B62}" type="pres">
      <dgm:prSet presAssocID="{21DA5091-A38D-4D88-AD08-3AB0FC74ACB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E07E3-D5A4-40F9-8502-46D54E49B50F}" type="pres">
      <dgm:prSet presAssocID="{21DA5091-A38D-4D88-AD08-3AB0FC74ACB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F3D73-780F-4D48-A6EF-19862942D3C2}" type="pres">
      <dgm:prSet presAssocID="{8B8801C5-9C4A-43CD-9C4A-D44E09AD39C6}" presName="space" presStyleCnt="0"/>
      <dgm:spPr/>
    </dgm:pt>
    <dgm:pt modelId="{FB49E6AF-140E-40DD-B064-AEACD2EC373A}" type="pres">
      <dgm:prSet presAssocID="{D1C0A1DC-4FD7-4A74-A33A-F4734E67AA9C}" presName="composite" presStyleCnt="0"/>
      <dgm:spPr/>
    </dgm:pt>
    <dgm:pt modelId="{ACBF1977-2710-4574-A03E-3802C56CEC75}" type="pres">
      <dgm:prSet presAssocID="{D1C0A1DC-4FD7-4A74-A33A-F4734E67AA9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57970-135D-428C-A991-4422F728F602}" type="pres">
      <dgm:prSet presAssocID="{D1C0A1DC-4FD7-4A74-A33A-F4734E67AA9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A5EBE-CE9C-4C6B-AD4B-929B151E0B7C}" type="presOf" srcId="{1A819724-8DA3-474C-AA70-8BAF47A1C5F2}" destId="{A6647856-C1C8-4FDC-8323-0A8F7312802B}" srcOrd="0" destOrd="0" presId="urn:microsoft.com/office/officeart/2005/8/layout/hList1"/>
    <dgm:cxn modelId="{108D66C7-5A2A-48DF-B603-B0395DBD0584}" srcId="{DBA40726-1BD7-4F4E-8ADF-9E09185DD2B0}" destId="{D1C0A1DC-4FD7-4A74-A33A-F4734E67AA9C}" srcOrd="3" destOrd="0" parTransId="{3FC068C0-70E6-42B7-A365-351818570EB6}" sibTransId="{388ED8E4-80C0-4323-B96C-E89468797445}"/>
    <dgm:cxn modelId="{AA9FE775-0340-4AF7-B21A-FCD4CEE31041}" srcId="{21DA5091-A38D-4D88-AD08-3AB0FC74ACB0}" destId="{89423A8A-0045-445F-829E-CB80386CE7EE}" srcOrd="0" destOrd="0" parTransId="{1426F4E1-CC0C-4C57-8258-E1509C68FB24}" sibTransId="{9C79C5F7-C1D1-49C7-9F82-866A8866DE3E}"/>
    <dgm:cxn modelId="{D8031C10-58F6-4FC2-B927-CA9ED8E764B3}" type="presOf" srcId="{21DA5091-A38D-4D88-AD08-3AB0FC74ACB0}" destId="{F4393C63-CCBB-4D3C-8180-5DFA73755B62}" srcOrd="0" destOrd="0" presId="urn:microsoft.com/office/officeart/2005/8/layout/hList1"/>
    <dgm:cxn modelId="{D348A08C-C1D8-4219-92D3-DF50A215BEAE}" type="presOf" srcId="{89423A8A-0045-445F-829E-CB80386CE7EE}" destId="{FF1E07E3-D5A4-40F9-8502-46D54E49B50F}" srcOrd="0" destOrd="0" presId="urn:microsoft.com/office/officeart/2005/8/layout/hList1"/>
    <dgm:cxn modelId="{75A41F0E-4FEA-4DDB-95EA-BF096C6A3D3C}" type="presOf" srcId="{6887CB54-1EAE-4B0A-B688-F444FF4EE5F9}" destId="{04A7CEEE-AC84-4C97-9A5C-8FA7CC9AC04D}" srcOrd="0" destOrd="0" presId="urn:microsoft.com/office/officeart/2005/8/layout/hList1"/>
    <dgm:cxn modelId="{1D899E40-A76F-4F1F-A474-A9C7A8A2863D}" type="presOf" srcId="{2ED8F5DA-1527-46D5-8BAF-BFF47F550BC3}" destId="{EC457970-135D-428C-A991-4422F728F602}" srcOrd="0" destOrd="0" presId="urn:microsoft.com/office/officeart/2005/8/layout/hList1"/>
    <dgm:cxn modelId="{EC16DDC9-0537-4A14-80D9-48ECF669A073}" srcId="{DBA40726-1BD7-4F4E-8ADF-9E09185DD2B0}" destId="{21DA5091-A38D-4D88-AD08-3AB0FC74ACB0}" srcOrd="2" destOrd="0" parTransId="{53AF8A9C-6F4D-4368-AE7B-36C4DE9DC0E5}" sibTransId="{8B8801C5-9C4A-43CD-9C4A-D44E09AD39C6}"/>
    <dgm:cxn modelId="{577020FA-5887-4E9A-8226-3CA4096B48B6}" type="presOf" srcId="{D1C0A1DC-4FD7-4A74-A33A-F4734E67AA9C}" destId="{ACBF1977-2710-4574-A03E-3802C56CEC75}" srcOrd="0" destOrd="0" presId="urn:microsoft.com/office/officeart/2005/8/layout/hList1"/>
    <dgm:cxn modelId="{D3A79893-F951-4BA7-8C7B-B248263EA8BF}" type="presOf" srcId="{DBA40726-1BD7-4F4E-8ADF-9E09185DD2B0}" destId="{364D65CD-F20D-4FE2-80C2-2952B4E70DEC}" srcOrd="0" destOrd="0" presId="urn:microsoft.com/office/officeart/2005/8/layout/hList1"/>
    <dgm:cxn modelId="{05A4F7FC-73CC-4C74-97F5-EF25944FC530}" srcId="{DBA40726-1BD7-4F4E-8ADF-9E09185DD2B0}" destId="{CB6962B4-B44D-4381-97CF-9B3D28D23CFF}" srcOrd="1" destOrd="0" parTransId="{2BC10590-184A-4E47-BDF1-77732401F2DD}" sibTransId="{50596ED9-2F04-4FE5-8BBA-0BA69CCF5BF6}"/>
    <dgm:cxn modelId="{59A0E050-B241-4FF8-BDAB-1FEC062DB06D}" type="presOf" srcId="{378F7CF0-DC95-4784-A687-02F3B3C9FF56}" destId="{2A70B725-226B-4243-B875-958CF64B2B4A}" srcOrd="0" destOrd="0" presId="urn:microsoft.com/office/officeart/2005/8/layout/hList1"/>
    <dgm:cxn modelId="{5A6FA3F9-4830-4143-9FED-5120AA26B35C}" srcId="{6887CB54-1EAE-4B0A-B688-F444FF4EE5F9}" destId="{1A819724-8DA3-474C-AA70-8BAF47A1C5F2}" srcOrd="0" destOrd="0" parTransId="{49C9BF42-EE73-4488-B0D1-70889314BBC3}" sibTransId="{D768068A-907F-4BA6-9A27-FA45489858CE}"/>
    <dgm:cxn modelId="{1F528A3C-202F-4E6F-91D8-B22163B6174A}" srcId="{DBA40726-1BD7-4F4E-8ADF-9E09185DD2B0}" destId="{6887CB54-1EAE-4B0A-B688-F444FF4EE5F9}" srcOrd="0" destOrd="0" parTransId="{51CEF108-191C-4A9D-8297-A80C51C78BB2}" sibTransId="{B4E2BC70-2868-4BCC-87F7-5EDBC48C813D}"/>
    <dgm:cxn modelId="{D8BDAC96-8D7D-4BE0-A5A9-98342BE6686A}" srcId="{CB6962B4-B44D-4381-97CF-9B3D28D23CFF}" destId="{378F7CF0-DC95-4784-A687-02F3B3C9FF56}" srcOrd="0" destOrd="0" parTransId="{06795D20-45FB-4811-9706-E0C18EE0DDEC}" sibTransId="{AF2DD46F-131C-42E5-B970-C0ED447EE8B1}"/>
    <dgm:cxn modelId="{3692222A-2DF4-4A89-9F8D-43E5A9FA1778}" type="presOf" srcId="{CB6962B4-B44D-4381-97CF-9B3D28D23CFF}" destId="{25B868FB-F00C-43AB-9B4E-2CD5602D5370}" srcOrd="0" destOrd="0" presId="urn:microsoft.com/office/officeart/2005/8/layout/hList1"/>
    <dgm:cxn modelId="{81F29337-F4BC-43B1-A537-C3CA62ECF8BE}" srcId="{D1C0A1DC-4FD7-4A74-A33A-F4734E67AA9C}" destId="{2ED8F5DA-1527-46D5-8BAF-BFF47F550BC3}" srcOrd="0" destOrd="0" parTransId="{6DF2E16F-3220-4217-B67B-5C8BF7267566}" sibTransId="{3D9F91BE-8466-43DF-828E-E374D26CF767}"/>
    <dgm:cxn modelId="{0D25B4A1-AB83-4AD8-AF28-872B947B938A}" type="presParOf" srcId="{364D65CD-F20D-4FE2-80C2-2952B4E70DEC}" destId="{F30DB7AF-8347-4D63-94D4-21FC439A6A3D}" srcOrd="0" destOrd="0" presId="urn:microsoft.com/office/officeart/2005/8/layout/hList1"/>
    <dgm:cxn modelId="{8F428B05-C476-4640-9475-6517095F05D7}" type="presParOf" srcId="{F30DB7AF-8347-4D63-94D4-21FC439A6A3D}" destId="{04A7CEEE-AC84-4C97-9A5C-8FA7CC9AC04D}" srcOrd="0" destOrd="0" presId="urn:microsoft.com/office/officeart/2005/8/layout/hList1"/>
    <dgm:cxn modelId="{C18351E5-9B07-4051-802F-EE22817152BF}" type="presParOf" srcId="{F30DB7AF-8347-4D63-94D4-21FC439A6A3D}" destId="{A6647856-C1C8-4FDC-8323-0A8F7312802B}" srcOrd="1" destOrd="0" presId="urn:microsoft.com/office/officeart/2005/8/layout/hList1"/>
    <dgm:cxn modelId="{597CFEB0-7670-4BAD-8F0C-ABE9166328C7}" type="presParOf" srcId="{364D65CD-F20D-4FE2-80C2-2952B4E70DEC}" destId="{946A8122-B8BD-40C7-9B6B-BFAA903C728E}" srcOrd="1" destOrd="0" presId="urn:microsoft.com/office/officeart/2005/8/layout/hList1"/>
    <dgm:cxn modelId="{1C8B4328-9A37-41BB-B0EF-6F3E23FDD58A}" type="presParOf" srcId="{364D65CD-F20D-4FE2-80C2-2952B4E70DEC}" destId="{BBD5DAAF-A621-45DF-B676-44A37111ED28}" srcOrd="2" destOrd="0" presId="urn:microsoft.com/office/officeart/2005/8/layout/hList1"/>
    <dgm:cxn modelId="{98657D29-F2E1-4F32-AB9C-E144BCBCE155}" type="presParOf" srcId="{BBD5DAAF-A621-45DF-B676-44A37111ED28}" destId="{25B868FB-F00C-43AB-9B4E-2CD5602D5370}" srcOrd="0" destOrd="0" presId="urn:microsoft.com/office/officeart/2005/8/layout/hList1"/>
    <dgm:cxn modelId="{CC135CF7-7899-444A-B473-B2C27613DB10}" type="presParOf" srcId="{BBD5DAAF-A621-45DF-B676-44A37111ED28}" destId="{2A70B725-226B-4243-B875-958CF64B2B4A}" srcOrd="1" destOrd="0" presId="urn:microsoft.com/office/officeart/2005/8/layout/hList1"/>
    <dgm:cxn modelId="{771FF244-004A-41A4-9F64-A6D9F761A5D0}" type="presParOf" srcId="{364D65CD-F20D-4FE2-80C2-2952B4E70DEC}" destId="{EAF45178-83D9-4FCC-980E-538ED837DB74}" srcOrd="3" destOrd="0" presId="urn:microsoft.com/office/officeart/2005/8/layout/hList1"/>
    <dgm:cxn modelId="{D8ACEFDC-C814-40A8-AED9-DCBA7AB00B08}" type="presParOf" srcId="{364D65CD-F20D-4FE2-80C2-2952B4E70DEC}" destId="{D7EABE2C-234A-49B6-8057-4275A27EAF1C}" srcOrd="4" destOrd="0" presId="urn:microsoft.com/office/officeart/2005/8/layout/hList1"/>
    <dgm:cxn modelId="{1F39F78F-AB69-48BB-8EFB-76459314A84E}" type="presParOf" srcId="{D7EABE2C-234A-49B6-8057-4275A27EAF1C}" destId="{F4393C63-CCBB-4D3C-8180-5DFA73755B62}" srcOrd="0" destOrd="0" presId="urn:microsoft.com/office/officeart/2005/8/layout/hList1"/>
    <dgm:cxn modelId="{EFE7DB4F-E7D7-442D-B530-065E6373F673}" type="presParOf" srcId="{D7EABE2C-234A-49B6-8057-4275A27EAF1C}" destId="{FF1E07E3-D5A4-40F9-8502-46D54E49B50F}" srcOrd="1" destOrd="0" presId="urn:microsoft.com/office/officeart/2005/8/layout/hList1"/>
    <dgm:cxn modelId="{64E04D43-CBC8-42C5-811B-AD985906EDF6}" type="presParOf" srcId="{364D65CD-F20D-4FE2-80C2-2952B4E70DEC}" destId="{1B3F3D73-780F-4D48-A6EF-19862942D3C2}" srcOrd="5" destOrd="0" presId="urn:microsoft.com/office/officeart/2005/8/layout/hList1"/>
    <dgm:cxn modelId="{03B742D5-D10B-45E4-A58D-70A7F2EBAA3D}" type="presParOf" srcId="{364D65CD-F20D-4FE2-80C2-2952B4E70DEC}" destId="{FB49E6AF-140E-40DD-B064-AEACD2EC373A}" srcOrd="6" destOrd="0" presId="urn:microsoft.com/office/officeart/2005/8/layout/hList1"/>
    <dgm:cxn modelId="{F3F5B1CD-9D30-45C0-AB73-99F0D46FA95C}" type="presParOf" srcId="{FB49E6AF-140E-40DD-B064-AEACD2EC373A}" destId="{ACBF1977-2710-4574-A03E-3802C56CEC75}" srcOrd="0" destOrd="0" presId="urn:microsoft.com/office/officeart/2005/8/layout/hList1"/>
    <dgm:cxn modelId="{A8F5EEFB-F26C-45C3-80B5-E1DF32799FF1}" type="presParOf" srcId="{FB49E6AF-140E-40DD-B064-AEACD2EC373A}" destId="{EC457970-135D-428C-A991-4422F728F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FCBE10-AC71-4F8E-86A6-FD5A0F929A6F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C8CA0D-96F5-4918-A9F4-AC93DC56FE79}">
      <dgm:prSet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rgbClr val="00B0F0"/>
              </a:solidFill>
            </a:rPr>
            <a:t>Мероприятия по повышению качества математического и естественно-научного образования.</a:t>
          </a:r>
          <a:endParaRPr lang="ru-RU" sz="1400" dirty="0">
            <a:solidFill>
              <a:srgbClr val="00B0F0"/>
            </a:solidFill>
          </a:endParaRPr>
        </a:p>
      </dgm:t>
    </dgm:pt>
    <dgm:pt modelId="{077153BD-FCE1-4F92-B4EB-52C35A7AEC88}" type="parTrans" cxnId="{D35A2C12-14A5-4496-8C5C-F0FAD5C2EF5A}">
      <dgm:prSet/>
      <dgm:spPr/>
      <dgm:t>
        <a:bodyPr/>
        <a:lstStyle/>
        <a:p>
          <a:endParaRPr lang="ru-RU"/>
        </a:p>
      </dgm:t>
    </dgm:pt>
    <dgm:pt modelId="{00E6148B-DCCA-44CB-9CAF-B538CD852342}" type="sibTrans" cxnId="{D35A2C12-14A5-4496-8C5C-F0FAD5C2EF5A}">
      <dgm:prSet/>
      <dgm:spPr/>
      <dgm:t>
        <a:bodyPr/>
        <a:lstStyle/>
        <a:p>
          <a:endParaRPr lang="ru-RU"/>
        </a:p>
      </dgm:t>
    </dgm:pt>
    <dgm:pt modelId="{DFE1896A-BC36-44EC-A750-7DC347FFA42B}">
      <dgm:prSet custT="1"/>
      <dgm:spPr/>
      <dgm:t>
        <a:bodyPr/>
        <a:lstStyle/>
        <a:p>
          <a:pPr rtl="0"/>
          <a:r>
            <a:rPr lang="ru-RU" sz="1200" dirty="0" smtClean="0">
              <a:solidFill>
                <a:srgbClr val="0070C0"/>
              </a:solidFill>
            </a:rPr>
            <a:t>Цифровые технологии в обучении: Внедрение электронного обучения, </a:t>
          </a:r>
          <a:r>
            <a:rPr lang="ru-RU" sz="1400" dirty="0" smtClean="0">
              <a:solidFill>
                <a:srgbClr val="0070C0"/>
              </a:solidFill>
            </a:rPr>
            <a:t>использование</a:t>
          </a:r>
          <a:r>
            <a:rPr lang="ru-RU" sz="1200" dirty="0" smtClean="0">
              <a:solidFill>
                <a:srgbClr val="0070C0"/>
              </a:solidFill>
            </a:rPr>
            <a:t> образовательных цифровых платформ, интерактивных досок, виртуальной реальности, ИИ</a:t>
          </a:r>
          <a:r>
            <a:rPr lang="ru-RU" sz="1100" dirty="0" smtClean="0">
              <a:solidFill>
                <a:srgbClr val="0070C0"/>
              </a:solidFill>
            </a:rPr>
            <a:t>.</a:t>
          </a:r>
          <a:endParaRPr lang="ru-RU" sz="1100" dirty="0">
            <a:solidFill>
              <a:srgbClr val="0070C0"/>
            </a:solidFill>
          </a:endParaRPr>
        </a:p>
      </dgm:t>
    </dgm:pt>
    <dgm:pt modelId="{2A24CA00-654C-45F1-9498-223D0ACB42CF}" type="parTrans" cxnId="{F3264EB1-9FB7-47F8-9411-528659D5E4EF}">
      <dgm:prSet/>
      <dgm:spPr/>
      <dgm:t>
        <a:bodyPr/>
        <a:lstStyle/>
        <a:p>
          <a:endParaRPr lang="ru-RU"/>
        </a:p>
      </dgm:t>
    </dgm:pt>
    <dgm:pt modelId="{1832976A-3DAF-47F4-A0AA-92B115349077}" type="sibTrans" cxnId="{F3264EB1-9FB7-47F8-9411-528659D5E4EF}">
      <dgm:prSet/>
      <dgm:spPr/>
      <dgm:t>
        <a:bodyPr/>
        <a:lstStyle/>
        <a:p>
          <a:endParaRPr lang="ru-RU"/>
        </a:p>
      </dgm:t>
    </dgm:pt>
    <dgm:pt modelId="{5EA9EA37-7586-48E4-9C83-55B6D65D14DA}">
      <dgm:prSet/>
      <dgm:spPr/>
      <dgm:t>
        <a:bodyPr/>
        <a:lstStyle/>
        <a:p>
          <a:pPr rtl="0"/>
          <a:r>
            <a:rPr lang="ru-RU" dirty="0" smtClean="0">
              <a:solidFill>
                <a:srgbClr val="00B050"/>
              </a:solidFill>
            </a:rPr>
            <a:t>Экологическое воспитание: Проекты по экологии, энергосбережению и рациональному природопользованию.</a:t>
          </a:r>
          <a:endParaRPr lang="ru-RU" dirty="0">
            <a:solidFill>
              <a:srgbClr val="00B050"/>
            </a:solidFill>
          </a:endParaRPr>
        </a:p>
      </dgm:t>
    </dgm:pt>
    <dgm:pt modelId="{3B14D4A2-5F5D-4F14-9EA3-2675DEB6EC76}" type="parTrans" cxnId="{578AE148-1B51-43C8-9B79-AA82F5DE4A9E}">
      <dgm:prSet/>
      <dgm:spPr/>
      <dgm:t>
        <a:bodyPr/>
        <a:lstStyle/>
        <a:p>
          <a:endParaRPr lang="ru-RU"/>
        </a:p>
      </dgm:t>
    </dgm:pt>
    <dgm:pt modelId="{E79FF172-223D-4456-A7A9-C4A1D5CCCE6E}" type="sibTrans" cxnId="{578AE148-1B51-43C8-9B79-AA82F5DE4A9E}">
      <dgm:prSet/>
      <dgm:spPr/>
      <dgm:t>
        <a:bodyPr/>
        <a:lstStyle/>
        <a:p>
          <a:endParaRPr lang="ru-RU"/>
        </a:p>
      </dgm:t>
    </dgm:pt>
    <dgm:pt modelId="{27E926B7-9108-4B93-A5A9-8A2832C3D102}">
      <dgm:prSet/>
      <dgm:spPr/>
      <dgm:t>
        <a:bodyPr/>
        <a:lstStyle/>
        <a:p>
          <a:pPr rtl="0"/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Профориентация и предпрофессиональная подготовка: Мероприятия по раннему профессиональному самоопределению учащихся.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E55A10B4-F178-4959-989A-B203BA5D5492}" type="parTrans" cxnId="{B1CA661C-83CD-4439-96A1-EA0FEE536688}">
      <dgm:prSet/>
      <dgm:spPr/>
      <dgm:t>
        <a:bodyPr/>
        <a:lstStyle/>
        <a:p>
          <a:endParaRPr lang="ru-RU"/>
        </a:p>
      </dgm:t>
    </dgm:pt>
    <dgm:pt modelId="{90E8A289-0F16-43BF-8825-BE89D2F2B040}" type="sibTrans" cxnId="{B1CA661C-83CD-4439-96A1-EA0FEE536688}">
      <dgm:prSet/>
      <dgm:spPr/>
      <dgm:t>
        <a:bodyPr/>
        <a:lstStyle/>
        <a:p>
          <a:endParaRPr lang="ru-RU"/>
        </a:p>
      </dgm:t>
    </dgm:pt>
    <dgm:pt modelId="{8684E1F9-6E53-43C4-98A7-D7DF1D17A162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Психологическая поддержка: Психологические тренинги и работа с детьми группы риска.</a:t>
          </a:r>
          <a:endParaRPr lang="ru-RU" dirty="0">
            <a:solidFill>
              <a:srgbClr val="C00000"/>
            </a:solidFill>
          </a:endParaRPr>
        </a:p>
      </dgm:t>
    </dgm:pt>
    <dgm:pt modelId="{DAD4DDA6-E9D5-4E11-91BC-7F9F057F6E35}" type="parTrans" cxnId="{13362F82-6822-414B-917C-355CE32915BF}">
      <dgm:prSet/>
      <dgm:spPr/>
      <dgm:t>
        <a:bodyPr/>
        <a:lstStyle/>
        <a:p>
          <a:endParaRPr lang="ru-RU"/>
        </a:p>
      </dgm:t>
    </dgm:pt>
    <dgm:pt modelId="{C4D79287-5B24-48E7-B40C-0F37ECCD908A}" type="sibTrans" cxnId="{13362F82-6822-414B-917C-355CE32915BF}">
      <dgm:prSet/>
      <dgm:spPr/>
      <dgm:t>
        <a:bodyPr/>
        <a:lstStyle/>
        <a:p>
          <a:endParaRPr lang="ru-RU"/>
        </a:p>
      </dgm:t>
    </dgm:pt>
    <dgm:pt modelId="{092A08F5-F6E5-433B-B737-A927CE2A9F73}">
      <dgm:prSet/>
      <dgm:spPr/>
      <dgm:t>
        <a:bodyPr/>
        <a:lstStyle/>
        <a:p>
          <a:pPr rtl="0"/>
          <a:r>
            <a:rPr lang="ru-RU" dirty="0" smtClean="0">
              <a:solidFill>
                <a:srgbClr val="00B050"/>
              </a:solidFill>
            </a:rPr>
            <a:t>Интеграция инклюзивных практик: Работа с детьми с особыми потребностями, развитие инклюзивной среды.</a:t>
          </a:r>
          <a:endParaRPr lang="ru-RU" dirty="0">
            <a:solidFill>
              <a:srgbClr val="00B050"/>
            </a:solidFill>
          </a:endParaRPr>
        </a:p>
      </dgm:t>
    </dgm:pt>
    <dgm:pt modelId="{5819B1BE-9355-4FFB-8823-51E9FA53D79C}" type="parTrans" cxnId="{B79FFBB2-B37D-4D75-9840-7271C38DA1FE}">
      <dgm:prSet/>
      <dgm:spPr/>
      <dgm:t>
        <a:bodyPr/>
        <a:lstStyle/>
        <a:p>
          <a:endParaRPr lang="ru-RU"/>
        </a:p>
      </dgm:t>
    </dgm:pt>
    <dgm:pt modelId="{46AAACA6-757A-465E-8D2A-2567EF7C1FFF}" type="sibTrans" cxnId="{B79FFBB2-B37D-4D75-9840-7271C38DA1FE}">
      <dgm:prSet/>
      <dgm:spPr/>
      <dgm:t>
        <a:bodyPr/>
        <a:lstStyle/>
        <a:p>
          <a:endParaRPr lang="ru-RU"/>
        </a:p>
      </dgm:t>
    </dgm:pt>
    <dgm:pt modelId="{1584D741-E736-4251-9818-BE5473669408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Современные методы оценки качества образования: Применение тестов, контрольных заданий и анализа успеваемости.</a:t>
          </a:r>
          <a:endParaRPr lang="ru-RU" sz="1200" dirty="0">
            <a:solidFill>
              <a:schemeClr val="accent2">
                <a:lumMod val="75000"/>
              </a:schemeClr>
            </a:solidFill>
          </a:endParaRPr>
        </a:p>
      </dgm:t>
    </dgm:pt>
    <dgm:pt modelId="{70691C8B-31B9-4910-B01A-6FD684977E71}" type="parTrans" cxnId="{6E445683-98DD-4FF6-9BAB-ACB66EA65325}">
      <dgm:prSet/>
      <dgm:spPr/>
      <dgm:t>
        <a:bodyPr/>
        <a:lstStyle/>
        <a:p>
          <a:endParaRPr lang="ru-RU"/>
        </a:p>
      </dgm:t>
    </dgm:pt>
    <dgm:pt modelId="{71CAFF4F-0B43-4AAD-B855-AAD7388C11D4}" type="sibTrans" cxnId="{6E445683-98DD-4FF6-9BAB-ACB66EA65325}">
      <dgm:prSet/>
      <dgm:spPr/>
      <dgm:t>
        <a:bodyPr/>
        <a:lstStyle/>
        <a:p>
          <a:endParaRPr lang="ru-RU"/>
        </a:p>
      </dgm:t>
    </dgm:pt>
    <dgm:pt modelId="{B9A743F7-452B-47AA-BA30-3ADB3B15861C}">
      <dgm:prSet/>
      <dgm:spPr/>
      <dgm:t>
        <a:bodyPr/>
        <a:lstStyle/>
        <a:p>
          <a:endParaRPr lang="ru-RU"/>
        </a:p>
      </dgm:t>
    </dgm:pt>
    <dgm:pt modelId="{3D194651-1504-4415-A320-CBB027605B85}" type="parTrans" cxnId="{E49778DD-382C-419A-B233-CE733D4B74A1}">
      <dgm:prSet/>
      <dgm:spPr/>
      <dgm:t>
        <a:bodyPr/>
        <a:lstStyle/>
        <a:p>
          <a:endParaRPr lang="ru-RU"/>
        </a:p>
      </dgm:t>
    </dgm:pt>
    <dgm:pt modelId="{3156DD4B-F94C-4875-9552-9B51E171A11D}" type="sibTrans" cxnId="{E49778DD-382C-419A-B233-CE733D4B74A1}">
      <dgm:prSet/>
      <dgm:spPr/>
      <dgm:t>
        <a:bodyPr/>
        <a:lstStyle/>
        <a:p>
          <a:endParaRPr lang="ru-RU"/>
        </a:p>
      </dgm:t>
    </dgm:pt>
    <dgm:pt modelId="{FB479DF5-B77B-4ABA-85B4-0D8649267EDC}">
      <dgm:prSet/>
      <dgm:spPr/>
      <dgm:t>
        <a:bodyPr/>
        <a:lstStyle/>
        <a:p>
          <a:endParaRPr lang="ru-RU"/>
        </a:p>
      </dgm:t>
    </dgm:pt>
    <dgm:pt modelId="{A8615D8C-AE42-49CA-9B0E-2ECF0D420C85}" type="parTrans" cxnId="{F151FB25-8AC9-43CD-BACE-D721A12B2A98}">
      <dgm:prSet/>
      <dgm:spPr/>
      <dgm:t>
        <a:bodyPr/>
        <a:lstStyle/>
        <a:p>
          <a:endParaRPr lang="ru-RU"/>
        </a:p>
      </dgm:t>
    </dgm:pt>
    <dgm:pt modelId="{81222AA1-2773-4891-80BA-2E38A5EA6D1C}" type="sibTrans" cxnId="{F151FB25-8AC9-43CD-BACE-D721A12B2A98}">
      <dgm:prSet/>
      <dgm:spPr/>
      <dgm:t>
        <a:bodyPr/>
        <a:lstStyle/>
        <a:p>
          <a:endParaRPr lang="ru-RU"/>
        </a:p>
      </dgm:t>
    </dgm:pt>
    <dgm:pt modelId="{7C9A7A51-6724-4C20-956C-8DB06FDE2BA6}">
      <dgm:prSet/>
      <dgm:spPr/>
      <dgm:t>
        <a:bodyPr/>
        <a:lstStyle/>
        <a:p>
          <a:endParaRPr lang="ru-RU"/>
        </a:p>
      </dgm:t>
    </dgm:pt>
    <dgm:pt modelId="{9E0C59B8-1BF0-437B-93A5-45731E1778B2}" type="parTrans" cxnId="{36AC4D34-8066-43ED-81C3-EEF57348EFAE}">
      <dgm:prSet/>
      <dgm:spPr/>
      <dgm:t>
        <a:bodyPr/>
        <a:lstStyle/>
        <a:p>
          <a:endParaRPr lang="ru-RU"/>
        </a:p>
      </dgm:t>
    </dgm:pt>
    <dgm:pt modelId="{3C66DE66-D391-4F79-8594-96433F7E10A0}" type="sibTrans" cxnId="{36AC4D34-8066-43ED-81C3-EEF57348EFAE}">
      <dgm:prSet/>
      <dgm:spPr/>
      <dgm:t>
        <a:bodyPr/>
        <a:lstStyle/>
        <a:p>
          <a:endParaRPr lang="ru-RU"/>
        </a:p>
      </dgm:t>
    </dgm:pt>
    <dgm:pt modelId="{C4BAA742-A3D4-4EC9-91A8-F7DEDFE5BF12}">
      <dgm:prSet/>
      <dgm:spPr/>
      <dgm:t>
        <a:bodyPr/>
        <a:lstStyle/>
        <a:p>
          <a:endParaRPr lang="ru-RU"/>
        </a:p>
      </dgm:t>
    </dgm:pt>
    <dgm:pt modelId="{12422C36-6ADD-4473-ABD0-BF611B8B0D52}" type="parTrans" cxnId="{C540DC04-DEF0-4BE2-A838-B03E2B47E77F}">
      <dgm:prSet/>
      <dgm:spPr/>
      <dgm:t>
        <a:bodyPr/>
        <a:lstStyle/>
        <a:p>
          <a:endParaRPr lang="ru-RU"/>
        </a:p>
      </dgm:t>
    </dgm:pt>
    <dgm:pt modelId="{B4AF9DDA-7DDB-417D-ACAC-C60D299B90AD}" type="sibTrans" cxnId="{C540DC04-DEF0-4BE2-A838-B03E2B47E77F}">
      <dgm:prSet/>
      <dgm:spPr/>
      <dgm:t>
        <a:bodyPr/>
        <a:lstStyle/>
        <a:p>
          <a:endParaRPr lang="ru-RU"/>
        </a:p>
      </dgm:t>
    </dgm:pt>
    <dgm:pt modelId="{7764BEE1-D680-4269-BF1B-63F8049C1EBD}" type="pres">
      <dgm:prSet presAssocID="{02FCBE10-AC71-4F8E-86A6-FD5A0F929A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F13B9-60EF-4C79-8D14-9F4F8A719EF1}" type="pres">
      <dgm:prSet presAssocID="{E0C8CA0D-96F5-4918-A9F4-AC93DC56FE79}" presName="circ1" presStyleLbl="vennNode1" presStyleIdx="0" presStyleCnt="7"/>
      <dgm:spPr/>
    </dgm:pt>
    <dgm:pt modelId="{3F8DB313-67B2-4783-979B-89720BB03E04}" type="pres">
      <dgm:prSet presAssocID="{E0C8CA0D-96F5-4918-A9F4-AC93DC56FE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0D10C-F36F-4E43-B69B-54D6E221A66D}" type="pres">
      <dgm:prSet presAssocID="{DFE1896A-BC36-44EC-A750-7DC347FFA42B}" presName="circ2" presStyleLbl="vennNode1" presStyleIdx="1" presStyleCnt="7"/>
      <dgm:spPr/>
    </dgm:pt>
    <dgm:pt modelId="{60D4816C-17D0-4E41-A6D1-53E923837C35}" type="pres">
      <dgm:prSet presAssocID="{DFE1896A-BC36-44EC-A750-7DC347FFA42B}" presName="circ2Tx" presStyleLbl="revTx" presStyleIdx="0" presStyleCnt="0" custScaleX="113663" custScaleY="132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7FFFB-1C26-4DC0-A97F-36E7D89F6125}" type="pres">
      <dgm:prSet presAssocID="{5EA9EA37-7586-48E4-9C83-55B6D65D14DA}" presName="circ3" presStyleLbl="vennNode1" presStyleIdx="2" presStyleCnt="7"/>
      <dgm:spPr/>
    </dgm:pt>
    <dgm:pt modelId="{77BD14E6-767E-418E-AA71-E6ACA7B95A0D}" type="pres">
      <dgm:prSet presAssocID="{5EA9EA37-7586-48E4-9C83-55B6D65D14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A61F0-DC89-4FBA-A932-29D140844D5B}" type="pres">
      <dgm:prSet presAssocID="{27E926B7-9108-4B93-A5A9-8A2832C3D102}" presName="circ4" presStyleLbl="vennNode1" presStyleIdx="3" presStyleCnt="7"/>
      <dgm:spPr/>
    </dgm:pt>
    <dgm:pt modelId="{E172EE8D-214D-4527-B3CC-1EF8DF5D06F8}" type="pres">
      <dgm:prSet presAssocID="{27E926B7-9108-4B93-A5A9-8A2832C3D102}" presName="circ4Tx" presStyleLbl="revTx" presStyleIdx="0" presStyleCnt="0" custLinFactNeighborX="2620" custLinFactNeighborY="-15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CED8-827D-4C7E-ABA7-07CF558285CE}" type="pres">
      <dgm:prSet presAssocID="{8684E1F9-6E53-43C4-98A7-D7DF1D17A162}" presName="circ5" presStyleLbl="vennNode1" presStyleIdx="4" presStyleCnt="7"/>
      <dgm:spPr/>
    </dgm:pt>
    <dgm:pt modelId="{128755CE-543F-4B01-94E1-D26F21BDE3BF}" type="pres">
      <dgm:prSet presAssocID="{8684E1F9-6E53-43C4-98A7-D7DF1D17A16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8DE9-6DCD-4FD9-B14A-A88199F62827}" type="pres">
      <dgm:prSet presAssocID="{092A08F5-F6E5-433B-B737-A927CE2A9F73}" presName="circ6" presStyleLbl="vennNode1" presStyleIdx="5" presStyleCnt="7"/>
      <dgm:spPr/>
    </dgm:pt>
    <dgm:pt modelId="{91C2BF83-E604-4F1C-978B-7B0B15C11BAE}" type="pres">
      <dgm:prSet presAssocID="{092A08F5-F6E5-433B-B737-A927CE2A9F7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CB249-F99F-403F-BB84-19DCBBC838A3}" type="pres">
      <dgm:prSet presAssocID="{1584D741-E736-4251-9818-BE5473669408}" presName="circ7" presStyleLbl="vennNode1" presStyleIdx="6" presStyleCnt="7"/>
      <dgm:spPr/>
    </dgm:pt>
    <dgm:pt modelId="{E2CA427B-DD75-4E58-9D89-EF79E89E7CF1}" type="pres">
      <dgm:prSet presAssocID="{1584D741-E736-4251-9818-BE5473669408}" presName="circ7Tx" presStyleLbl="revTx" presStyleIdx="0" presStyleCnt="0" custScaleX="119667" custScaleY="139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EC9DD-A1CE-46AE-B10C-C172063825C4}" type="presOf" srcId="{1584D741-E736-4251-9818-BE5473669408}" destId="{E2CA427B-DD75-4E58-9D89-EF79E89E7CF1}" srcOrd="0" destOrd="0" presId="urn:microsoft.com/office/officeart/2005/8/layout/venn1"/>
    <dgm:cxn modelId="{C540DC04-DEF0-4BE2-A838-B03E2B47E77F}" srcId="{02FCBE10-AC71-4F8E-86A6-FD5A0F929A6F}" destId="{C4BAA742-A3D4-4EC9-91A8-F7DEDFE5BF12}" srcOrd="10" destOrd="0" parTransId="{12422C36-6ADD-4473-ABD0-BF611B8B0D52}" sibTransId="{B4AF9DDA-7DDB-417D-ACAC-C60D299B90AD}"/>
    <dgm:cxn modelId="{E49778DD-382C-419A-B233-CE733D4B74A1}" srcId="{02FCBE10-AC71-4F8E-86A6-FD5A0F929A6F}" destId="{B9A743F7-452B-47AA-BA30-3ADB3B15861C}" srcOrd="7" destOrd="0" parTransId="{3D194651-1504-4415-A320-CBB027605B85}" sibTransId="{3156DD4B-F94C-4875-9552-9B51E171A11D}"/>
    <dgm:cxn modelId="{B79FFBB2-B37D-4D75-9840-7271C38DA1FE}" srcId="{02FCBE10-AC71-4F8E-86A6-FD5A0F929A6F}" destId="{092A08F5-F6E5-433B-B737-A927CE2A9F73}" srcOrd="5" destOrd="0" parTransId="{5819B1BE-9355-4FFB-8823-51E9FA53D79C}" sibTransId="{46AAACA6-757A-465E-8D2A-2567EF7C1FFF}"/>
    <dgm:cxn modelId="{E9771770-F7F9-4AD1-BD44-085C9ADDAFDA}" type="presOf" srcId="{27E926B7-9108-4B93-A5A9-8A2832C3D102}" destId="{E172EE8D-214D-4527-B3CC-1EF8DF5D06F8}" srcOrd="0" destOrd="0" presId="urn:microsoft.com/office/officeart/2005/8/layout/venn1"/>
    <dgm:cxn modelId="{9F1EDF68-F638-4FC8-91B5-D0894C47ACBE}" type="presOf" srcId="{092A08F5-F6E5-433B-B737-A927CE2A9F73}" destId="{91C2BF83-E604-4F1C-978B-7B0B15C11BAE}" srcOrd="0" destOrd="0" presId="urn:microsoft.com/office/officeart/2005/8/layout/venn1"/>
    <dgm:cxn modelId="{13362F82-6822-414B-917C-355CE32915BF}" srcId="{02FCBE10-AC71-4F8E-86A6-FD5A0F929A6F}" destId="{8684E1F9-6E53-43C4-98A7-D7DF1D17A162}" srcOrd="4" destOrd="0" parTransId="{DAD4DDA6-E9D5-4E11-91BC-7F9F057F6E35}" sibTransId="{C4D79287-5B24-48E7-B40C-0F37ECCD908A}"/>
    <dgm:cxn modelId="{D35A2C12-14A5-4496-8C5C-F0FAD5C2EF5A}" srcId="{02FCBE10-AC71-4F8E-86A6-FD5A0F929A6F}" destId="{E0C8CA0D-96F5-4918-A9F4-AC93DC56FE79}" srcOrd="0" destOrd="0" parTransId="{077153BD-FCE1-4F92-B4EB-52C35A7AEC88}" sibTransId="{00E6148B-DCCA-44CB-9CAF-B538CD852342}"/>
    <dgm:cxn modelId="{36AC4D34-8066-43ED-81C3-EEF57348EFAE}" srcId="{02FCBE10-AC71-4F8E-86A6-FD5A0F929A6F}" destId="{7C9A7A51-6724-4C20-956C-8DB06FDE2BA6}" srcOrd="9" destOrd="0" parTransId="{9E0C59B8-1BF0-437B-93A5-45731E1778B2}" sibTransId="{3C66DE66-D391-4F79-8594-96433F7E10A0}"/>
    <dgm:cxn modelId="{B74622A6-A788-4881-B24A-657BAE2995C4}" type="presOf" srcId="{DFE1896A-BC36-44EC-A750-7DC347FFA42B}" destId="{60D4816C-17D0-4E41-A6D1-53E923837C35}" srcOrd="0" destOrd="0" presId="urn:microsoft.com/office/officeart/2005/8/layout/venn1"/>
    <dgm:cxn modelId="{C6A5F0E9-D467-4B8D-B311-809707857F7B}" type="presOf" srcId="{5EA9EA37-7586-48E4-9C83-55B6D65D14DA}" destId="{77BD14E6-767E-418E-AA71-E6ACA7B95A0D}" srcOrd="0" destOrd="0" presId="urn:microsoft.com/office/officeart/2005/8/layout/venn1"/>
    <dgm:cxn modelId="{B1CA661C-83CD-4439-96A1-EA0FEE536688}" srcId="{02FCBE10-AC71-4F8E-86A6-FD5A0F929A6F}" destId="{27E926B7-9108-4B93-A5A9-8A2832C3D102}" srcOrd="3" destOrd="0" parTransId="{E55A10B4-F178-4959-989A-B203BA5D5492}" sibTransId="{90E8A289-0F16-43BF-8825-BE89D2F2B040}"/>
    <dgm:cxn modelId="{F3264EB1-9FB7-47F8-9411-528659D5E4EF}" srcId="{02FCBE10-AC71-4F8E-86A6-FD5A0F929A6F}" destId="{DFE1896A-BC36-44EC-A750-7DC347FFA42B}" srcOrd="1" destOrd="0" parTransId="{2A24CA00-654C-45F1-9498-223D0ACB42CF}" sibTransId="{1832976A-3DAF-47F4-A0AA-92B115349077}"/>
    <dgm:cxn modelId="{BBD177CA-323E-4810-9F85-9F572D7542BA}" type="presOf" srcId="{02FCBE10-AC71-4F8E-86A6-FD5A0F929A6F}" destId="{7764BEE1-D680-4269-BF1B-63F8049C1EBD}" srcOrd="0" destOrd="0" presId="urn:microsoft.com/office/officeart/2005/8/layout/venn1"/>
    <dgm:cxn modelId="{821D3CDB-9BAD-4209-A5F7-4CBB83D4F1E4}" type="presOf" srcId="{8684E1F9-6E53-43C4-98A7-D7DF1D17A162}" destId="{128755CE-543F-4B01-94E1-D26F21BDE3BF}" srcOrd="0" destOrd="0" presId="urn:microsoft.com/office/officeart/2005/8/layout/venn1"/>
    <dgm:cxn modelId="{0951297C-5871-408C-AC1E-57F23312BB8B}" type="presOf" srcId="{E0C8CA0D-96F5-4918-A9F4-AC93DC56FE79}" destId="{3F8DB313-67B2-4783-979B-89720BB03E04}" srcOrd="0" destOrd="0" presId="urn:microsoft.com/office/officeart/2005/8/layout/venn1"/>
    <dgm:cxn modelId="{578AE148-1B51-43C8-9B79-AA82F5DE4A9E}" srcId="{02FCBE10-AC71-4F8E-86A6-FD5A0F929A6F}" destId="{5EA9EA37-7586-48E4-9C83-55B6D65D14DA}" srcOrd="2" destOrd="0" parTransId="{3B14D4A2-5F5D-4F14-9EA3-2675DEB6EC76}" sibTransId="{E79FF172-223D-4456-A7A9-C4A1D5CCCE6E}"/>
    <dgm:cxn modelId="{F151FB25-8AC9-43CD-BACE-D721A12B2A98}" srcId="{02FCBE10-AC71-4F8E-86A6-FD5A0F929A6F}" destId="{FB479DF5-B77B-4ABA-85B4-0D8649267EDC}" srcOrd="8" destOrd="0" parTransId="{A8615D8C-AE42-49CA-9B0E-2ECF0D420C85}" sibTransId="{81222AA1-2773-4891-80BA-2E38A5EA6D1C}"/>
    <dgm:cxn modelId="{6E445683-98DD-4FF6-9BAB-ACB66EA65325}" srcId="{02FCBE10-AC71-4F8E-86A6-FD5A0F929A6F}" destId="{1584D741-E736-4251-9818-BE5473669408}" srcOrd="6" destOrd="0" parTransId="{70691C8B-31B9-4910-B01A-6FD684977E71}" sibTransId="{71CAFF4F-0B43-4AAD-B855-AAD7388C11D4}"/>
    <dgm:cxn modelId="{9AB26C1E-8558-4589-B411-3DFFDE4E363D}" type="presParOf" srcId="{7764BEE1-D680-4269-BF1B-63F8049C1EBD}" destId="{19DF13B9-60EF-4C79-8D14-9F4F8A719EF1}" srcOrd="0" destOrd="0" presId="urn:microsoft.com/office/officeart/2005/8/layout/venn1"/>
    <dgm:cxn modelId="{DD909018-E32A-4F3E-88E9-C04CA739689A}" type="presParOf" srcId="{7764BEE1-D680-4269-BF1B-63F8049C1EBD}" destId="{3F8DB313-67B2-4783-979B-89720BB03E04}" srcOrd="1" destOrd="0" presId="urn:microsoft.com/office/officeart/2005/8/layout/venn1"/>
    <dgm:cxn modelId="{B83E5559-9AE3-4E94-9539-049F8E799B8A}" type="presParOf" srcId="{7764BEE1-D680-4269-BF1B-63F8049C1EBD}" destId="{D2E0D10C-F36F-4E43-B69B-54D6E221A66D}" srcOrd="2" destOrd="0" presId="urn:microsoft.com/office/officeart/2005/8/layout/venn1"/>
    <dgm:cxn modelId="{3D8D030E-B2EE-4A2B-A531-35749C11EEE1}" type="presParOf" srcId="{7764BEE1-D680-4269-BF1B-63F8049C1EBD}" destId="{60D4816C-17D0-4E41-A6D1-53E923837C35}" srcOrd="3" destOrd="0" presId="urn:microsoft.com/office/officeart/2005/8/layout/venn1"/>
    <dgm:cxn modelId="{CC4662AE-B396-4ECF-BCEB-859BC0140858}" type="presParOf" srcId="{7764BEE1-D680-4269-BF1B-63F8049C1EBD}" destId="{0D47FFFB-1C26-4DC0-A97F-36E7D89F6125}" srcOrd="4" destOrd="0" presId="urn:microsoft.com/office/officeart/2005/8/layout/venn1"/>
    <dgm:cxn modelId="{CC98C7A0-9C5F-40EE-8672-CF2B32585C8D}" type="presParOf" srcId="{7764BEE1-D680-4269-BF1B-63F8049C1EBD}" destId="{77BD14E6-767E-418E-AA71-E6ACA7B95A0D}" srcOrd="5" destOrd="0" presId="urn:microsoft.com/office/officeart/2005/8/layout/venn1"/>
    <dgm:cxn modelId="{F8155CD8-145A-4CBF-998E-46AF416B2334}" type="presParOf" srcId="{7764BEE1-D680-4269-BF1B-63F8049C1EBD}" destId="{641A61F0-DC89-4FBA-A932-29D140844D5B}" srcOrd="6" destOrd="0" presId="urn:microsoft.com/office/officeart/2005/8/layout/venn1"/>
    <dgm:cxn modelId="{56D046A8-38B7-4E4C-8C02-2170FF368C4D}" type="presParOf" srcId="{7764BEE1-D680-4269-BF1B-63F8049C1EBD}" destId="{E172EE8D-214D-4527-B3CC-1EF8DF5D06F8}" srcOrd="7" destOrd="0" presId="urn:microsoft.com/office/officeart/2005/8/layout/venn1"/>
    <dgm:cxn modelId="{EB7BA741-9FB9-46CF-A49C-3054D61F3004}" type="presParOf" srcId="{7764BEE1-D680-4269-BF1B-63F8049C1EBD}" destId="{859FCED8-827D-4C7E-ABA7-07CF558285CE}" srcOrd="8" destOrd="0" presId="urn:microsoft.com/office/officeart/2005/8/layout/venn1"/>
    <dgm:cxn modelId="{355FB8D8-AE9C-45F1-9329-3C77F7118E2B}" type="presParOf" srcId="{7764BEE1-D680-4269-BF1B-63F8049C1EBD}" destId="{128755CE-543F-4B01-94E1-D26F21BDE3BF}" srcOrd="9" destOrd="0" presId="urn:microsoft.com/office/officeart/2005/8/layout/venn1"/>
    <dgm:cxn modelId="{51C4BC50-5C15-4DD9-8F0A-075C33844F81}" type="presParOf" srcId="{7764BEE1-D680-4269-BF1B-63F8049C1EBD}" destId="{906C8DE9-6DCD-4FD9-B14A-A88199F62827}" srcOrd="10" destOrd="0" presId="urn:microsoft.com/office/officeart/2005/8/layout/venn1"/>
    <dgm:cxn modelId="{4F89B281-7F92-41AC-90C5-4EFA31D4936D}" type="presParOf" srcId="{7764BEE1-D680-4269-BF1B-63F8049C1EBD}" destId="{91C2BF83-E604-4F1C-978B-7B0B15C11BAE}" srcOrd="11" destOrd="0" presId="urn:microsoft.com/office/officeart/2005/8/layout/venn1"/>
    <dgm:cxn modelId="{E354716C-575E-406D-A726-DD8AF3A64288}" type="presParOf" srcId="{7764BEE1-D680-4269-BF1B-63F8049C1EBD}" destId="{623CB249-F99F-403F-BB84-19DCBBC838A3}" srcOrd="12" destOrd="0" presId="urn:microsoft.com/office/officeart/2005/8/layout/venn1"/>
    <dgm:cxn modelId="{A624636C-BE2E-407B-AECB-F36A6EEA3E7F}" type="presParOf" srcId="{7764BEE1-D680-4269-BF1B-63F8049C1EBD}" destId="{E2CA427B-DD75-4E58-9D89-EF79E89E7CF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64AF7A-AF99-47F2-AD56-5F3C92724196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0A6340-15E8-44A6-9993-7C06B93B728A}">
      <dgm:prSet/>
      <dgm:spPr/>
      <dgm:t>
        <a:bodyPr/>
        <a:lstStyle/>
        <a:p>
          <a:pPr rtl="0"/>
          <a:r>
            <a:rPr lang="en-US" smtClean="0"/>
            <a:t>Приняты решения по ключевым аспектам взаимодействия образовательных учреждений на 2025–2026 гг., согласованы планы совместных действий.</a:t>
          </a:r>
          <a:endParaRPr lang="ru-RU"/>
        </a:p>
      </dgm:t>
    </dgm:pt>
    <dgm:pt modelId="{D36FC555-63CD-40D4-A9B0-E0DAF07BA62B}" type="parTrans" cxnId="{8ECC7D57-D91C-4FEC-B437-AC9DDD092822}">
      <dgm:prSet/>
      <dgm:spPr/>
      <dgm:t>
        <a:bodyPr/>
        <a:lstStyle/>
        <a:p>
          <a:endParaRPr lang="ru-RU"/>
        </a:p>
      </dgm:t>
    </dgm:pt>
    <dgm:pt modelId="{4D668ABE-ABC3-4B0C-8E3D-82C449975C9D}" type="sibTrans" cxnId="{8ECC7D57-D91C-4FEC-B437-AC9DDD092822}">
      <dgm:prSet/>
      <dgm:spPr/>
      <dgm:t>
        <a:bodyPr/>
        <a:lstStyle/>
        <a:p>
          <a:endParaRPr lang="ru-RU"/>
        </a:p>
      </dgm:t>
    </dgm:pt>
    <dgm:pt modelId="{E4C3E418-C254-4D24-A24D-E0BBF500A85E}">
      <dgm:prSet/>
      <dgm:spPr/>
      <dgm:t>
        <a:bodyPr/>
        <a:lstStyle/>
        <a:p>
          <a:pPr rtl="0"/>
          <a:r>
            <a:rPr lang="en-US" smtClean="0"/>
            <a:t>Эффективное сетевое взаимодействие повышает качество образования и обеспечивает обмен опытом между учреждениями.</a:t>
          </a:r>
          <a:endParaRPr lang="ru-RU"/>
        </a:p>
      </dgm:t>
    </dgm:pt>
    <dgm:pt modelId="{6D6FEFC0-B821-4DAA-B999-9F7928C6D2F0}" type="parTrans" cxnId="{1C082E9B-24DE-4927-A6FB-DB5286DEE37E}">
      <dgm:prSet/>
      <dgm:spPr/>
      <dgm:t>
        <a:bodyPr/>
        <a:lstStyle/>
        <a:p>
          <a:endParaRPr lang="ru-RU"/>
        </a:p>
      </dgm:t>
    </dgm:pt>
    <dgm:pt modelId="{27B47869-A3F3-4280-A985-17BCF84E88E4}" type="sibTrans" cxnId="{1C082E9B-24DE-4927-A6FB-DB5286DEE37E}">
      <dgm:prSet/>
      <dgm:spPr/>
      <dgm:t>
        <a:bodyPr/>
        <a:lstStyle/>
        <a:p>
          <a:endParaRPr lang="ru-RU"/>
        </a:p>
      </dgm:t>
    </dgm:pt>
    <dgm:pt modelId="{8B56F256-60D9-4A4F-BBB4-3DB3D530694A}">
      <dgm:prSet/>
      <dgm:spPr/>
      <dgm:t>
        <a:bodyPr/>
        <a:lstStyle/>
        <a:p>
          <a:pPr rtl="0"/>
          <a:r>
            <a:rPr lang="en-US" smtClean="0"/>
            <a:t>Разработка инновационных методик позволяет повысить уровень преподавания и поддержку учащихся.</a:t>
          </a:r>
          <a:endParaRPr lang="ru-RU"/>
        </a:p>
      </dgm:t>
    </dgm:pt>
    <dgm:pt modelId="{BDCE5B97-0F99-4CAC-A2CA-598FAAEDD058}" type="parTrans" cxnId="{0BB92D92-B81B-4C82-A830-83A96C0793F5}">
      <dgm:prSet/>
      <dgm:spPr/>
      <dgm:t>
        <a:bodyPr/>
        <a:lstStyle/>
        <a:p>
          <a:endParaRPr lang="ru-RU"/>
        </a:p>
      </dgm:t>
    </dgm:pt>
    <dgm:pt modelId="{2D7218E3-13E1-4BDD-A60C-43AB3CBD6674}" type="sibTrans" cxnId="{0BB92D92-B81B-4C82-A830-83A96C0793F5}">
      <dgm:prSet/>
      <dgm:spPr/>
      <dgm:t>
        <a:bodyPr/>
        <a:lstStyle/>
        <a:p>
          <a:endParaRPr lang="ru-RU"/>
        </a:p>
      </dgm:t>
    </dgm:pt>
    <dgm:pt modelId="{A48EE79D-68D4-49D3-AD05-FBBA2F0D77AA}">
      <dgm:prSet/>
      <dgm:spPr/>
      <dgm:t>
        <a:bodyPr/>
        <a:lstStyle/>
        <a:p>
          <a:pPr rtl="0"/>
          <a:r>
            <a:rPr lang="en-US" smtClean="0"/>
            <a:t>Правовая база укрепляет сотрудничество и создает условия для устойчивого развития образовательной сети.</a:t>
          </a:r>
          <a:endParaRPr lang="ru-RU"/>
        </a:p>
      </dgm:t>
    </dgm:pt>
    <dgm:pt modelId="{BA15FC70-5BD7-49EA-AA0B-6C56408C30F3}" type="parTrans" cxnId="{8F21E7F5-E27C-4109-A7C7-EBEAB5FE5141}">
      <dgm:prSet/>
      <dgm:spPr/>
      <dgm:t>
        <a:bodyPr/>
        <a:lstStyle/>
        <a:p>
          <a:endParaRPr lang="ru-RU"/>
        </a:p>
      </dgm:t>
    </dgm:pt>
    <dgm:pt modelId="{72D47D20-DB44-44D3-8638-1AD3DF126472}" type="sibTrans" cxnId="{8F21E7F5-E27C-4109-A7C7-EBEAB5FE5141}">
      <dgm:prSet/>
      <dgm:spPr/>
      <dgm:t>
        <a:bodyPr/>
        <a:lstStyle/>
        <a:p>
          <a:endParaRPr lang="ru-RU"/>
        </a:p>
      </dgm:t>
    </dgm:pt>
    <dgm:pt modelId="{7D7384D5-8AAB-47D4-B5B4-D3F849F6B948}" type="pres">
      <dgm:prSet presAssocID="{D664AF7A-AF99-47F2-AD56-5F3C927241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269A2-D390-48E5-BD50-24BE78EAC4FC}" type="pres">
      <dgm:prSet presAssocID="{6B0A6340-15E8-44A6-9993-7C06B93B728A}" presName="composite" presStyleCnt="0"/>
      <dgm:spPr/>
    </dgm:pt>
    <dgm:pt modelId="{D3EED6BF-6BC2-4342-9508-C3D1B3205C9A}" type="pres">
      <dgm:prSet presAssocID="{6B0A6340-15E8-44A6-9993-7C06B93B728A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DE0BA-3010-4AF5-B310-C1300A21C75F}" type="pres">
      <dgm:prSet presAssocID="{6B0A6340-15E8-44A6-9993-7C06B93B728A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90D324-DA97-427E-A4BC-B1917D40A1F9}" type="pres">
      <dgm:prSet presAssocID="{4D668ABE-ABC3-4B0C-8E3D-82C449975C9D}" presName="sibTrans" presStyleCnt="0"/>
      <dgm:spPr/>
    </dgm:pt>
    <dgm:pt modelId="{BB8EC477-622C-46A2-97D8-4C85483F9E5B}" type="pres">
      <dgm:prSet presAssocID="{E4C3E418-C254-4D24-A24D-E0BBF500A85E}" presName="composite" presStyleCnt="0"/>
      <dgm:spPr/>
    </dgm:pt>
    <dgm:pt modelId="{940F0086-0183-4D53-9F6F-4C5B8502EA34}" type="pres">
      <dgm:prSet presAssocID="{E4C3E418-C254-4D24-A24D-E0BBF500A85E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70EA7-6338-413F-98C4-B177B2702AD4}" type="pres">
      <dgm:prSet presAssocID="{E4C3E418-C254-4D24-A24D-E0BBF500A85E}" presName="rect2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731E71-7865-4490-9041-D2861FFF491C}" type="pres">
      <dgm:prSet presAssocID="{27B47869-A3F3-4280-A985-17BCF84E88E4}" presName="sibTrans" presStyleCnt="0"/>
      <dgm:spPr/>
    </dgm:pt>
    <dgm:pt modelId="{EB16F689-6DBF-4B67-91DA-FB4AD19E6128}" type="pres">
      <dgm:prSet presAssocID="{8B56F256-60D9-4A4F-BBB4-3DB3D530694A}" presName="composite" presStyleCnt="0"/>
      <dgm:spPr/>
    </dgm:pt>
    <dgm:pt modelId="{646F794A-E196-447A-AC9E-86ED29C281E3}" type="pres">
      <dgm:prSet presAssocID="{8B56F256-60D9-4A4F-BBB4-3DB3D530694A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F6763-9D09-4992-A84F-74466D28E30C}" type="pres">
      <dgm:prSet presAssocID="{8B56F256-60D9-4A4F-BBB4-3DB3D530694A}" presName="rect2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B00018E-8E7A-4F84-8CE8-6DDCE445B1E4}" type="pres">
      <dgm:prSet presAssocID="{2D7218E3-13E1-4BDD-A60C-43AB3CBD6674}" presName="sibTrans" presStyleCnt="0"/>
      <dgm:spPr/>
    </dgm:pt>
    <dgm:pt modelId="{667E0BB0-DE06-40A1-98D5-C32D632FFA73}" type="pres">
      <dgm:prSet presAssocID="{A48EE79D-68D4-49D3-AD05-FBBA2F0D77AA}" presName="composite" presStyleCnt="0"/>
      <dgm:spPr/>
    </dgm:pt>
    <dgm:pt modelId="{9D83E6FC-AA65-4070-B922-C2DFE98A063D}" type="pres">
      <dgm:prSet presAssocID="{A48EE79D-68D4-49D3-AD05-FBBA2F0D77AA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9FE12-FEB6-4286-9256-1896C4667274}" type="pres">
      <dgm:prSet presAssocID="{A48EE79D-68D4-49D3-AD05-FBBA2F0D77AA}" presName="rect2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A25B7A1-20E5-4BBB-9080-D70C357F29FB}" type="presOf" srcId="{D664AF7A-AF99-47F2-AD56-5F3C92724196}" destId="{7D7384D5-8AAB-47D4-B5B4-D3F849F6B948}" srcOrd="0" destOrd="0" presId="urn:microsoft.com/office/officeart/2008/layout/PictureStrips"/>
    <dgm:cxn modelId="{8C235A54-7663-4D12-A7A9-B9C8B5EA0A13}" type="presOf" srcId="{8B56F256-60D9-4A4F-BBB4-3DB3D530694A}" destId="{646F794A-E196-447A-AC9E-86ED29C281E3}" srcOrd="0" destOrd="0" presId="urn:microsoft.com/office/officeart/2008/layout/PictureStrips"/>
    <dgm:cxn modelId="{8ECC7D57-D91C-4FEC-B437-AC9DDD092822}" srcId="{D664AF7A-AF99-47F2-AD56-5F3C92724196}" destId="{6B0A6340-15E8-44A6-9993-7C06B93B728A}" srcOrd="0" destOrd="0" parTransId="{D36FC555-63CD-40D4-A9B0-E0DAF07BA62B}" sibTransId="{4D668ABE-ABC3-4B0C-8E3D-82C449975C9D}"/>
    <dgm:cxn modelId="{F3067588-57E2-48D0-8B1F-61762D4E3698}" type="presOf" srcId="{E4C3E418-C254-4D24-A24D-E0BBF500A85E}" destId="{940F0086-0183-4D53-9F6F-4C5B8502EA34}" srcOrd="0" destOrd="0" presId="urn:microsoft.com/office/officeart/2008/layout/PictureStrips"/>
    <dgm:cxn modelId="{0BB92D92-B81B-4C82-A830-83A96C0793F5}" srcId="{D664AF7A-AF99-47F2-AD56-5F3C92724196}" destId="{8B56F256-60D9-4A4F-BBB4-3DB3D530694A}" srcOrd="2" destOrd="0" parTransId="{BDCE5B97-0F99-4CAC-A2CA-598FAAEDD058}" sibTransId="{2D7218E3-13E1-4BDD-A60C-43AB3CBD6674}"/>
    <dgm:cxn modelId="{378586AC-A7E4-43E9-9844-FDE7FC1B582C}" type="presOf" srcId="{6B0A6340-15E8-44A6-9993-7C06B93B728A}" destId="{D3EED6BF-6BC2-4342-9508-C3D1B3205C9A}" srcOrd="0" destOrd="0" presId="urn:microsoft.com/office/officeart/2008/layout/PictureStrips"/>
    <dgm:cxn modelId="{A80E9F1D-3BDB-4081-B47E-FAB89B4EC1A4}" type="presOf" srcId="{A48EE79D-68D4-49D3-AD05-FBBA2F0D77AA}" destId="{9D83E6FC-AA65-4070-B922-C2DFE98A063D}" srcOrd="0" destOrd="0" presId="urn:microsoft.com/office/officeart/2008/layout/PictureStrips"/>
    <dgm:cxn modelId="{1C082E9B-24DE-4927-A6FB-DB5286DEE37E}" srcId="{D664AF7A-AF99-47F2-AD56-5F3C92724196}" destId="{E4C3E418-C254-4D24-A24D-E0BBF500A85E}" srcOrd="1" destOrd="0" parTransId="{6D6FEFC0-B821-4DAA-B999-9F7928C6D2F0}" sibTransId="{27B47869-A3F3-4280-A985-17BCF84E88E4}"/>
    <dgm:cxn modelId="{8F21E7F5-E27C-4109-A7C7-EBEAB5FE5141}" srcId="{D664AF7A-AF99-47F2-AD56-5F3C92724196}" destId="{A48EE79D-68D4-49D3-AD05-FBBA2F0D77AA}" srcOrd="3" destOrd="0" parTransId="{BA15FC70-5BD7-49EA-AA0B-6C56408C30F3}" sibTransId="{72D47D20-DB44-44D3-8638-1AD3DF126472}"/>
    <dgm:cxn modelId="{B3BB1E2C-F452-47DA-A04B-96D504C02192}" type="presParOf" srcId="{7D7384D5-8AAB-47D4-B5B4-D3F849F6B948}" destId="{BB8269A2-D390-48E5-BD50-24BE78EAC4FC}" srcOrd="0" destOrd="0" presId="urn:microsoft.com/office/officeart/2008/layout/PictureStrips"/>
    <dgm:cxn modelId="{417C0E98-72D2-4BAC-96BA-DE7E491E26CD}" type="presParOf" srcId="{BB8269A2-D390-48E5-BD50-24BE78EAC4FC}" destId="{D3EED6BF-6BC2-4342-9508-C3D1B3205C9A}" srcOrd="0" destOrd="0" presId="urn:microsoft.com/office/officeart/2008/layout/PictureStrips"/>
    <dgm:cxn modelId="{02B6C2FE-E49B-4D3C-A193-B96AF2E6DBC7}" type="presParOf" srcId="{BB8269A2-D390-48E5-BD50-24BE78EAC4FC}" destId="{38EDE0BA-3010-4AF5-B310-C1300A21C75F}" srcOrd="1" destOrd="0" presId="urn:microsoft.com/office/officeart/2008/layout/PictureStrips"/>
    <dgm:cxn modelId="{7C92699F-1D26-4E12-9A04-F2B17529CB9F}" type="presParOf" srcId="{7D7384D5-8AAB-47D4-B5B4-D3F849F6B948}" destId="{A790D324-DA97-427E-A4BC-B1917D40A1F9}" srcOrd="1" destOrd="0" presId="urn:microsoft.com/office/officeart/2008/layout/PictureStrips"/>
    <dgm:cxn modelId="{4C689211-BF1B-407A-AE8F-837A8445D539}" type="presParOf" srcId="{7D7384D5-8AAB-47D4-B5B4-D3F849F6B948}" destId="{BB8EC477-622C-46A2-97D8-4C85483F9E5B}" srcOrd="2" destOrd="0" presId="urn:microsoft.com/office/officeart/2008/layout/PictureStrips"/>
    <dgm:cxn modelId="{02792337-341D-4608-B8D0-6BF43066DD4F}" type="presParOf" srcId="{BB8EC477-622C-46A2-97D8-4C85483F9E5B}" destId="{940F0086-0183-4D53-9F6F-4C5B8502EA34}" srcOrd="0" destOrd="0" presId="urn:microsoft.com/office/officeart/2008/layout/PictureStrips"/>
    <dgm:cxn modelId="{CF2F8316-3127-4FFB-AAAE-6849EFA30092}" type="presParOf" srcId="{BB8EC477-622C-46A2-97D8-4C85483F9E5B}" destId="{F4770EA7-6338-413F-98C4-B177B2702AD4}" srcOrd="1" destOrd="0" presId="urn:microsoft.com/office/officeart/2008/layout/PictureStrips"/>
    <dgm:cxn modelId="{53BFD228-16D5-404E-920A-F901E52D1D6F}" type="presParOf" srcId="{7D7384D5-8AAB-47D4-B5B4-D3F849F6B948}" destId="{D5731E71-7865-4490-9041-D2861FFF491C}" srcOrd="3" destOrd="0" presId="urn:microsoft.com/office/officeart/2008/layout/PictureStrips"/>
    <dgm:cxn modelId="{372DE9F9-26F4-4FB7-AD90-9BB5175B0BDF}" type="presParOf" srcId="{7D7384D5-8AAB-47D4-B5B4-D3F849F6B948}" destId="{EB16F689-6DBF-4B67-91DA-FB4AD19E6128}" srcOrd="4" destOrd="0" presId="urn:microsoft.com/office/officeart/2008/layout/PictureStrips"/>
    <dgm:cxn modelId="{0D7FCC0D-2EFF-47A4-9AF9-9A2F1DF5D06B}" type="presParOf" srcId="{EB16F689-6DBF-4B67-91DA-FB4AD19E6128}" destId="{646F794A-E196-447A-AC9E-86ED29C281E3}" srcOrd="0" destOrd="0" presId="urn:microsoft.com/office/officeart/2008/layout/PictureStrips"/>
    <dgm:cxn modelId="{79BD4329-1A92-4CCC-9298-EDF252F4E43D}" type="presParOf" srcId="{EB16F689-6DBF-4B67-91DA-FB4AD19E6128}" destId="{DDEF6763-9D09-4992-A84F-74466D28E30C}" srcOrd="1" destOrd="0" presId="urn:microsoft.com/office/officeart/2008/layout/PictureStrips"/>
    <dgm:cxn modelId="{D3B07830-ECB3-4DBF-86CE-FA20CBE8FD2C}" type="presParOf" srcId="{7D7384D5-8AAB-47D4-B5B4-D3F849F6B948}" destId="{AB00018E-8E7A-4F84-8CE8-6DDCE445B1E4}" srcOrd="5" destOrd="0" presId="urn:microsoft.com/office/officeart/2008/layout/PictureStrips"/>
    <dgm:cxn modelId="{331CC34F-5DFC-4B86-A29B-BE4D4A34E907}" type="presParOf" srcId="{7D7384D5-8AAB-47D4-B5B4-D3F849F6B948}" destId="{667E0BB0-DE06-40A1-98D5-C32D632FFA73}" srcOrd="6" destOrd="0" presId="urn:microsoft.com/office/officeart/2008/layout/PictureStrips"/>
    <dgm:cxn modelId="{B99B1834-2D0E-46D5-9A34-2917F8959DB9}" type="presParOf" srcId="{667E0BB0-DE06-40A1-98D5-C32D632FFA73}" destId="{9D83E6FC-AA65-4070-B922-C2DFE98A063D}" srcOrd="0" destOrd="0" presId="urn:microsoft.com/office/officeart/2008/layout/PictureStrips"/>
    <dgm:cxn modelId="{B9D2C90C-33AD-493A-AE3A-FB6DE36FD810}" type="presParOf" srcId="{667E0BB0-DE06-40A1-98D5-C32D632FFA73}" destId="{F739FE12-FEB6-4286-9256-1896C46672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b="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b="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rgbClr val="C00000"/>
            </a:solidFill>
            <a:effectLst/>
            <a:latin typeface="+mn-lt"/>
            <a:ea typeface="+mn-ea"/>
            <a:cs typeface="+mn-cs"/>
          </a:endParaRP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ru-RU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dirty="0">
            <a:solidFill>
              <a:srgbClr val="292934"/>
            </a:solidFill>
            <a:latin typeface="+mn-lt"/>
            <a:ea typeface="+mn-ea"/>
            <a:cs typeface="+mn-cs"/>
          </a:endParaRP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en-US" b="0" i="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kirovsk-metod@kirovsk-reg.r</a:t>
          </a:r>
          <a:r>
            <a:rPr lang="en-US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u</a:t>
          </a:r>
          <a:r>
            <a:rPr lang="ru-RU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dirty="0">
            <a:solidFill>
              <a:srgbClr val="292934"/>
            </a:solidFill>
            <a:latin typeface="Arial"/>
            <a:ea typeface="+mn-ea"/>
            <a:cs typeface="+mn-cs"/>
          </a:endParaRPr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B5573D6C-02F7-4DF7-993B-29D2CE859D0F}" type="presOf" srcId="{575FCBE3-155E-4630-A8AF-4AD407698C63}" destId="{28A26DEF-42BC-4BD2-98D4-00BFD169DF6D}" srcOrd="0" destOrd="0" presId="urn:microsoft.com/office/officeart/2005/8/layout/vList3"/>
    <dgm:cxn modelId="{613AF8E5-D53C-4522-8EEA-CBB6156890F0}" type="presOf" srcId="{7F5C70F1-D1AA-4DEA-8307-58BB45580BD6}" destId="{8F8DDFFB-6FD2-4DF9-8F69-6947464F444C}" srcOrd="0" destOrd="0" presId="urn:microsoft.com/office/officeart/2005/8/layout/vList3"/>
    <dgm:cxn modelId="{A1B41293-2198-452D-9CDE-21622F8D84AD}" type="presOf" srcId="{E482FF39-FD55-4893-93BF-52C944B3F4CB}" destId="{BF4F86D8-6131-4EF3-8060-90BA941BA9E6}" srcOrd="0" destOrd="0" presId="urn:microsoft.com/office/officeart/2005/8/layout/vList3"/>
    <dgm:cxn modelId="{E0E9CC02-ED71-4EE8-8357-E541F589E418}" type="presOf" srcId="{4824EED4-7C6A-4EBF-86D7-CAEF0BBC25B2}" destId="{1EFCC234-AB7E-438E-9D86-7D57F10F6D14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90E59DA2-7FDC-4A57-911F-856A1EFC5488}" type="presOf" srcId="{28DDBF29-75FF-4973-A2C8-CDE350A2884D}" destId="{F5264D55-CFE3-412B-B43C-9AC648F3AFD0}" srcOrd="0" destOrd="0" presId="urn:microsoft.com/office/officeart/2005/8/layout/vList3"/>
    <dgm:cxn modelId="{1DA16F0D-B0D5-40A6-9924-69675D646E5C}" type="presParOf" srcId="{F5264D55-CFE3-412B-B43C-9AC648F3AFD0}" destId="{F1713183-7A9C-413F-A1DB-4B7E28921AF8}" srcOrd="0" destOrd="0" presId="urn:microsoft.com/office/officeart/2005/8/layout/vList3"/>
    <dgm:cxn modelId="{2F3DB8F1-5C6C-4CF8-99D9-9E4BC17F4258}" type="presParOf" srcId="{F1713183-7A9C-413F-A1DB-4B7E28921AF8}" destId="{FC0D725E-3AEC-45D5-B9BB-22E19B317A97}" srcOrd="0" destOrd="0" presId="urn:microsoft.com/office/officeart/2005/8/layout/vList3"/>
    <dgm:cxn modelId="{362E8D68-2A70-4501-B3D2-782B0204F770}" type="presParOf" srcId="{F1713183-7A9C-413F-A1DB-4B7E28921AF8}" destId="{8F8DDFFB-6FD2-4DF9-8F69-6947464F444C}" srcOrd="1" destOrd="0" presId="urn:microsoft.com/office/officeart/2005/8/layout/vList3"/>
    <dgm:cxn modelId="{6A3D1FBF-B068-423F-90AA-EDF5824D9ED1}" type="presParOf" srcId="{F5264D55-CFE3-412B-B43C-9AC648F3AFD0}" destId="{3B630D8D-709C-4FEF-A0F6-EEA80204ADAC}" srcOrd="1" destOrd="0" presId="urn:microsoft.com/office/officeart/2005/8/layout/vList3"/>
    <dgm:cxn modelId="{88B2D752-2845-4120-B2E3-000282233579}" type="presParOf" srcId="{F5264D55-CFE3-412B-B43C-9AC648F3AFD0}" destId="{27AAE3EC-5107-4516-94D4-6B025EA3F2B0}" srcOrd="2" destOrd="0" presId="urn:microsoft.com/office/officeart/2005/8/layout/vList3"/>
    <dgm:cxn modelId="{D187C122-5905-4B63-B96C-4801CF9AE15D}" type="presParOf" srcId="{27AAE3EC-5107-4516-94D4-6B025EA3F2B0}" destId="{E8893F74-4458-428A-BCBC-CAE72F3B3CC4}" srcOrd="0" destOrd="0" presId="urn:microsoft.com/office/officeart/2005/8/layout/vList3"/>
    <dgm:cxn modelId="{8CCEA9AB-1CD4-4D79-B1F8-2A6D92364B96}" type="presParOf" srcId="{27AAE3EC-5107-4516-94D4-6B025EA3F2B0}" destId="{1EFCC234-AB7E-438E-9D86-7D57F10F6D14}" srcOrd="1" destOrd="0" presId="urn:microsoft.com/office/officeart/2005/8/layout/vList3"/>
    <dgm:cxn modelId="{3EA4945B-4C50-4757-AEC0-A7ED36CD6B48}" type="presParOf" srcId="{F5264D55-CFE3-412B-B43C-9AC648F3AFD0}" destId="{2AE16B1E-CC79-4C65-8089-61CE6C536CB4}" srcOrd="3" destOrd="0" presId="urn:microsoft.com/office/officeart/2005/8/layout/vList3"/>
    <dgm:cxn modelId="{2455C0F1-B201-4772-9A9D-94B2C1687E4F}" type="presParOf" srcId="{F5264D55-CFE3-412B-B43C-9AC648F3AFD0}" destId="{C987AF50-1D92-43CA-934B-CC1597D4F534}" srcOrd="4" destOrd="0" presId="urn:microsoft.com/office/officeart/2005/8/layout/vList3"/>
    <dgm:cxn modelId="{42210291-7EC4-40CD-8120-6DACEE79E3C7}" type="presParOf" srcId="{C987AF50-1D92-43CA-934B-CC1597D4F534}" destId="{708F2F1B-5AAE-426A-940F-4FAA224CB914}" srcOrd="0" destOrd="0" presId="urn:microsoft.com/office/officeart/2005/8/layout/vList3"/>
    <dgm:cxn modelId="{F836CD3F-09CA-41DB-BB22-4B5E9A7947AD}" type="presParOf" srcId="{C987AF50-1D92-43CA-934B-CC1597D4F534}" destId="{28A26DEF-42BC-4BD2-98D4-00BFD169DF6D}" srcOrd="1" destOrd="0" presId="urn:microsoft.com/office/officeart/2005/8/layout/vList3"/>
    <dgm:cxn modelId="{BEF94DE4-89C9-433B-8E43-42D1F6DC3595}" type="presParOf" srcId="{F5264D55-CFE3-412B-B43C-9AC648F3AFD0}" destId="{1EA1967B-9C30-4B1B-9C0B-D6F6C40032D2}" srcOrd="5" destOrd="0" presId="urn:microsoft.com/office/officeart/2005/8/layout/vList3"/>
    <dgm:cxn modelId="{33019A9A-EE44-4CD0-9D28-6D2C25CD6680}" type="presParOf" srcId="{F5264D55-CFE3-412B-B43C-9AC648F3AFD0}" destId="{89C63A61-2125-4C0A-88A5-4736F3FA908D}" srcOrd="6" destOrd="0" presId="urn:microsoft.com/office/officeart/2005/8/layout/vList3"/>
    <dgm:cxn modelId="{6D9F5517-0091-4250-B801-669DD1A8A1ED}" type="presParOf" srcId="{89C63A61-2125-4C0A-88A5-4736F3FA908D}" destId="{F01B8390-848D-4718-AE5B-23111CDD2C6D}" srcOrd="0" destOrd="0" presId="urn:microsoft.com/office/officeart/2005/8/layout/vList3"/>
    <dgm:cxn modelId="{0909B72B-C834-4AB1-BA55-F7A290848BDB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65803-C2F6-4E88-AE20-A9E9BF2AEA09}">
      <dsp:nvSpPr>
        <dsp:cNvPr id="0" name=""/>
        <dsp:cNvSpPr/>
      </dsp:nvSpPr>
      <dsp:spPr>
        <a:xfrm>
          <a:off x="1120253" y="1381835"/>
          <a:ext cx="4145507" cy="41455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D9AE-B8F0-4FF5-AEC4-875E0CD6A4C4}">
      <dsp:nvSpPr>
        <dsp:cNvPr id="0" name=""/>
        <dsp:cNvSpPr/>
      </dsp:nvSpPr>
      <dsp:spPr>
        <a:xfrm>
          <a:off x="2502089" y="2763671"/>
          <a:ext cx="1381835" cy="13818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9F23-1D97-4965-A1D3-998F8818B4DF}">
      <dsp:nvSpPr>
        <dsp:cNvPr id="0" name=""/>
        <dsp:cNvSpPr/>
      </dsp:nvSpPr>
      <dsp:spPr>
        <a:xfrm>
          <a:off x="5608666" y="0"/>
          <a:ext cx="5099139" cy="172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Мероприятие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направлено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на</a:t>
          </a:r>
          <a:r>
            <a:rPr lang="en-US" sz="2400" kern="1200" dirty="0" smtClean="0"/>
            <a:t> </a:t>
          </a:r>
          <a:r>
            <a:rPr lang="en-US" sz="2400" kern="1200" dirty="0" err="1" smtClean="0"/>
            <a:t>планирование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стратегии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взаимодействия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образовательных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учреждений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на</a:t>
          </a:r>
          <a:r>
            <a:rPr lang="en-US" sz="2400" kern="1200" dirty="0" smtClean="0"/>
            <a:t> 2025–2026 </a:t>
          </a:r>
          <a:r>
            <a:rPr lang="en-US" sz="2400" kern="1200" dirty="0" err="1" smtClean="0"/>
            <a:t>годы</a:t>
          </a:r>
          <a:r>
            <a:rPr lang="en-US" sz="2400" kern="1200" dirty="0" smtClean="0"/>
            <a:t>. </a:t>
          </a:r>
          <a:endParaRPr lang="ru-RU" sz="2400" kern="1200" dirty="0"/>
        </a:p>
      </dsp:txBody>
      <dsp:txXfrm>
        <a:off x="5608666" y="0"/>
        <a:ext cx="5099139" cy="1727294"/>
      </dsp:txXfrm>
    </dsp:sp>
    <dsp:sp modelId="{C8DEDC7E-5334-4FE4-9C93-FD03DAA53070}">
      <dsp:nvSpPr>
        <dsp:cNvPr id="0" name=""/>
        <dsp:cNvSpPr/>
      </dsp:nvSpPr>
      <dsp:spPr>
        <a:xfrm>
          <a:off x="5438490" y="863647"/>
          <a:ext cx="5181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312E1-CA95-484A-81D3-1342EA55B7B6}">
      <dsp:nvSpPr>
        <dsp:cNvPr id="0" name=""/>
        <dsp:cNvSpPr/>
      </dsp:nvSpPr>
      <dsp:spPr>
        <a:xfrm rot="5400000">
          <a:off x="3018723" y="1036549"/>
          <a:ext cx="2592323" cy="224375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DD20F-FB2A-43D7-A053-3F31E3F259C3}">
      <dsp:nvSpPr>
        <dsp:cNvPr id="0" name=""/>
        <dsp:cNvSpPr/>
      </dsp:nvSpPr>
      <dsp:spPr>
        <a:xfrm>
          <a:off x="5518812" y="2245914"/>
          <a:ext cx="5188993" cy="172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Основное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внимание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уделяется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организации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сетевого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взаимодействия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которое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позволит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повысить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качество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образования</a:t>
          </a:r>
          <a:r>
            <a:rPr lang="en-US" sz="2400" kern="1200" dirty="0" smtClean="0"/>
            <a:t>.</a:t>
          </a:r>
          <a:endParaRPr lang="ru-RU" sz="2400" kern="1200" dirty="0"/>
        </a:p>
      </dsp:txBody>
      <dsp:txXfrm>
        <a:off x="5518812" y="2245914"/>
        <a:ext cx="5188993" cy="1727294"/>
      </dsp:txXfrm>
    </dsp:sp>
    <dsp:sp modelId="{9C439459-1096-4AC7-B008-774161B37749}">
      <dsp:nvSpPr>
        <dsp:cNvPr id="0" name=""/>
        <dsp:cNvSpPr/>
      </dsp:nvSpPr>
      <dsp:spPr>
        <a:xfrm>
          <a:off x="5438490" y="2590942"/>
          <a:ext cx="5181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852B7-CCE4-46F4-A1A9-2F5EE2D84580}">
      <dsp:nvSpPr>
        <dsp:cNvPr id="0" name=""/>
        <dsp:cNvSpPr/>
      </dsp:nvSpPr>
      <dsp:spPr>
        <a:xfrm rot="5400000">
          <a:off x="3902441" y="2873734"/>
          <a:ext cx="1814626" cy="125401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638E9-C46D-4339-87AB-3766B0CCC2A8}">
      <dsp:nvSpPr>
        <dsp:cNvPr id="0" name=""/>
        <dsp:cNvSpPr/>
      </dsp:nvSpPr>
      <dsp:spPr>
        <a:xfrm>
          <a:off x="0" y="0"/>
          <a:ext cx="11076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4F294-329B-4CDD-88C0-316E57B23ED9}">
      <dsp:nvSpPr>
        <dsp:cNvPr id="0" name=""/>
        <dsp:cNvSpPr/>
      </dsp:nvSpPr>
      <dsp:spPr>
        <a:xfrm>
          <a:off x="0" y="0"/>
          <a:ext cx="2215259" cy="242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Ресурсное </a:t>
          </a:r>
          <a:r>
            <a:rPr lang="ru-RU" sz="1500" kern="1200" smtClean="0"/>
            <a:t>(донорское) взаимодействие, где одна из школ, имеет наиболее сильные позиции в реализуемом направлении, предоставляет ресурсы, а остальные ими пользуются на безвозмездной основе:</a:t>
          </a:r>
          <a:endParaRPr lang="ru-RU" sz="1500" kern="1200"/>
        </a:p>
      </dsp:txBody>
      <dsp:txXfrm>
        <a:off x="0" y="0"/>
        <a:ext cx="2215259" cy="2424065"/>
      </dsp:txXfrm>
    </dsp:sp>
    <dsp:sp modelId="{58EDC62C-28F9-4161-BFB8-F8C87943A1A3}">
      <dsp:nvSpPr>
        <dsp:cNvPr id="0" name=""/>
        <dsp:cNvSpPr/>
      </dsp:nvSpPr>
      <dsp:spPr>
        <a:xfrm>
          <a:off x="2381403" y="28495"/>
          <a:ext cx="8694892" cy="56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МБОУ «Шлиссельбургская СОШ № 1 с углубленным изучением отдельных предметов» - МБОУ «Мгинская СОШ», Договор   № 1 от 10.10.2024 года;</a:t>
          </a:r>
          <a:endParaRPr lang="ru-RU" sz="1600" kern="1200"/>
        </a:p>
      </dsp:txBody>
      <dsp:txXfrm>
        <a:off x="2381403" y="28495"/>
        <a:ext cx="8694892" cy="569915"/>
      </dsp:txXfrm>
    </dsp:sp>
    <dsp:sp modelId="{8D33ED2C-AE16-4C1D-AD9B-08B457911100}">
      <dsp:nvSpPr>
        <dsp:cNvPr id="0" name=""/>
        <dsp:cNvSpPr/>
      </dsp:nvSpPr>
      <dsp:spPr>
        <a:xfrm>
          <a:off x="2215259" y="598411"/>
          <a:ext cx="88610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B6C60-AF48-48F1-84BC-0DE28448677F}">
      <dsp:nvSpPr>
        <dsp:cNvPr id="0" name=""/>
        <dsp:cNvSpPr/>
      </dsp:nvSpPr>
      <dsp:spPr>
        <a:xfrm>
          <a:off x="2381403" y="626907"/>
          <a:ext cx="8694892" cy="56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МБОУ «Лицей г. Отрадное» - МКОУ «Отрадненская СОШ № 2», Договор   № б/н от 14.10.2024 года;</a:t>
          </a:r>
          <a:endParaRPr lang="ru-RU" sz="1600" kern="1200"/>
        </a:p>
      </dsp:txBody>
      <dsp:txXfrm>
        <a:off x="2381403" y="626907"/>
        <a:ext cx="8694892" cy="569915"/>
      </dsp:txXfrm>
    </dsp:sp>
    <dsp:sp modelId="{AE112B6F-D18E-43DE-B7AF-CE8DEA76FC13}">
      <dsp:nvSpPr>
        <dsp:cNvPr id="0" name=""/>
        <dsp:cNvSpPr/>
      </dsp:nvSpPr>
      <dsp:spPr>
        <a:xfrm>
          <a:off x="2215259" y="1196822"/>
          <a:ext cx="88610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1E902-9D43-4F91-9553-762383C1A3B6}">
      <dsp:nvSpPr>
        <dsp:cNvPr id="0" name=""/>
        <dsp:cNvSpPr/>
      </dsp:nvSpPr>
      <dsp:spPr>
        <a:xfrm>
          <a:off x="2381403" y="1225318"/>
          <a:ext cx="8694892" cy="56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МБОУ «Лицей г. Отрадное» - МБОУ «Отрадненская СОШ № 3», Договор   № б/н от 01.10.2024 года;</a:t>
          </a:r>
          <a:endParaRPr lang="ru-RU" sz="1600" kern="1200"/>
        </a:p>
      </dsp:txBody>
      <dsp:txXfrm>
        <a:off x="2381403" y="1225318"/>
        <a:ext cx="8694892" cy="569915"/>
      </dsp:txXfrm>
    </dsp:sp>
    <dsp:sp modelId="{92281A60-11AB-4245-A1FF-0C49FEF900A6}">
      <dsp:nvSpPr>
        <dsp:cNvPr id="0" name=""/>
        <dsp:cNvSpPr/>
      </dsp:nvSpPr>
      <dsp:spPr>
        <a:xfrm>
          <a:off x="2215259" y="1795234"/>
          <a:ext cx="88610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71BEB-1FB2-47BE-998E-8641F0DCC100}">
      <dsp:nvSpPr>
        <dsp:cNvPr id="0" name=""/>
        <dsp:cNvSpPr/>
      </dsp:nvSpPr>
      <dsp:spPr>
        <a:xfrm>
          <a:off x="2381403" y="1823730"/>
          <a:ext cx="8694892" cy="56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МКОУ «Приладожская СОШ» - МКОУ «Назиевсая СОШ», Договор   № 1-С/2024 от 15.10.2024 года;</a:t>
          </a:r>
          <a:endParaRPr lang="ru-RU" sz="1600" kern="1200"/>
        </a:p>
      </dsp:txBody>
      <dsp:txXfrm>
        <a:off x="2381403" y="1823730"/>
        <a:ext cx="8694892" cy="569915"/>
      </dsp:txXfrm>
    </dsp:sp>
    <dsp:sp modelId="{E67C3808-BE2B-4D5D-AC6D-20C788DC60D2}">
      <dsp:nvSpPr>
        <dsp:cNvPr id="0" name=""/>
        <dsp:cNvSpPr/>
      </dsp:nvSpPr>
      <dsp:spPr>
        <a:xfrm>
          <a:off x="2215259" y="2393645"/>
          <a:ext cx="88610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37711-1EC8-43C6-A966-BFEDCAFB74E7}">
      <dsp:nvSpPr>
        <dsp:cNvPr id="0" name=""/>
        <dsp:cNvSpPr/>
      </dsp:nvSpPr>
      <dsp:spPr>
        <a:xfrm>
          <a:off x="0" y="2424065"/>
          <a:ext cx="11076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FD766-F290-489E-B840-63D8B6500FA9}">
      <dsp:nvSpPr>
        <dsp:cNvPr id="0" name=""/>
        <dsp:cNvSpPr/>
      </dsp:nvSpPr>
      <dsp:spPr>
        <a:xfrm>
          <a:off x="0" y="2424065"/>
          <a:ext cx="2215259" cy="242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Паритетное</a:t>
          </a:r>
          <a:r>
            <a:rPr lang="ru-RU" sz="1500" kern="1200" smtClean="0"/>
            <a:t> взаимодействие, обмен ресурсами и услугами многосторонний, взаимовыгодный:</a:t>
          </a:r>
          <a:endParaRPr lang="ru-RU" sz="1500" kern="1200"/>
        </a:p>
      </dsp:txBody>
      <dsp:txXfrm>
        <a:off x="0" y="2424065"/>
        <a:ext cx="2215259" cy="2424065"/>
      </dsp:txXfrm>
    </dsp:sp>
    <dsp:sp modelId="{561D9DDB-A687-467A-ACB6-7AEBF0DE281B}">
      <dsp:nvSpPr>
        <dsp:cNvPr id="0" name=""/>
        <dsp:cNvSpPr/>
      </dsp:nvSpPr>
      <dsp:spPr>
        <a:xfrm>
          <a:off x="2381403" y="2461941"/>
          <a:ext cx="8694892" cy="75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МКОУ «Синявинская СОШ» - МКОУ «Суховская ООШ» - МБОУ «Кировская СОШ № 2», Договор   № 1 от 15.10.2024 года;</a:t>
          </a:r>
          <a:endParaRPr lang="ru-RU" sz="1600" kern="1200"/>
        </a:p>
      </dsp:txBody>
      <dsp:txXfrm>
        <a:off x="2381403" y="2461941"/>
        <a:ext cx="8694892" cy="757520"/>
      </dsp:txXfrm>
    </dsp:sp>
    <dsp:sp modelId="{90B6DAF5-6B95-4009-8ADE-3E5A66BF0F87}">
      <dsp:nvSpPr>
        <dsp:cNvPr id="0" name=""/>
        <dsp:cNvSpPr/>
      </dsp:nvSpPr>
      <dsp:spPr>
        <a:xfrm>
          <a:off x="2215259" y="3219461"/>
          <a:ext cx="88610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FBB4C-77CA-4591-9291-CD4274A9E46F}">
      <dsp:nvSpPr>
        <dsp:cNvPr id="0" name=""/>
        <dsp:cNvSpPr/>
      </dsp:nvSpPr>
      <dsp:spPr>
        <a:xfrm>
          <a:off x="2381403" y="3257337"/>
          <a:ext cx="8694892" cy="75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МБОУ «Кировская гимназия им. Героя Советского Союза Султана Баймагамбетова» - МКОУ «Кировская СОШ № 1», Договор   № 10 от 15.10.2024 года;</a:t>
          </a:r>
          <a:endParaRPr lang="ru-RU" sz="1600" kern="1200"/>
        </a:p>
      </dsp:txBody>
      <dsp:txXfrm>
        <a:off x="2381403" y="3257337"/>
        <a:ext cx="8694892" cy="757520"/>
      </dsp:txXfrm>
    </dsp:sp>
    <dsp:sp modelId="{3E0CEAF0-C92E-4B36-BDEE-F8CFA8386F73}">
      <dsp:nvSpPr>
        <dsp:cNvPr id="0" name=""/>
        <dsp:cNvSpPr/>
      </dsp:nvSpPr>
      <dsp:spPr>
        <a:xfrm>
          <a:off x="2215259" y="4014857"/>
          <a:ext cx="88610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79627-4662-4501-A10F-69F996511558}">
      <dsp:nvSpPr>
        <dsp:cNvPr id="0" name=""/>
        <dsp:cNvSpPr/>
      </dsp:nvSpPr>
      <dsp:spPr>
        <a:xfrm>
          <a:off x="2381403" y="4052733"/>
          <a:ext cx="8694892" cy="75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МКОУ «Приладожская СОШ» - МКОУ «Путиловская ООШ», Договор   № б/н от 10.10.2024 года;</a:t>
          </a:r>
          <a:endParaRPr lang="ru-RU" sz="1600" kern="1200"/>
        </a:p>
      </dsp:txBody>
      <dsp:txXfrm>
        <a:off x="2381403" y="4052733"/>
        <a:ext cx="8694892" cy="757520"/>
      </dsp:txXfrm>
    </dsp:sp>
    <dsp:sp modelId="{6C859058-FDCD-4A6A-B3C2-0607A5AD0CAC}">
      <dsp:nvSpPr>
        <dsp:cNvPr id="0" name=""/>
        <dsp:cNvSpPr/>
      </dsp:nvSpPr>
      <dsp:spPr>
        <a:xfrm>
          <a:off x="2215259" y="4810253"/>
          <a:ext cx="88610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7CEEE-AC84-4C97-9A5C-8FA7CC9AC04D}">
      <dsp:nvSpPr>
        <dsp:cNvPr id="0" name=""/>
        <dsp:cNvSpPr/>
      </dsp:nvSpPr>
      <dsp:spPr>
        <a:xfrm>
          <a:off x="4123" y="380966"/>
          <a:ext cx="2479381" cy="9427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Единая система научно-методического сопровождения</a:t>
          </a:r>
          <a:endParaRPr lang="ru-RU" sz="1200" kern="1200"/>
        </a:p>
      </dsp:txBody>
      <dsp:txXfrm>
        <a:off x="4123" y="380966"/>
        <a:ext cx="2479381" cy="942770"/>
      </dsp:txXfrm>
    </dsp:sp>
    <dsp:sp modelId="{A6647856-C1C8-4FDC-8323-0A8F7312802B}">
      <dsp:nvSpPr>
        <dsp:cNvPr id="0" name=""/>
        <dsp:cNvSpPr/>
      </dsp:nvSpPr>
      <dsp:spPr>
        <a:xfrm>
          <a:off x="4123" y="1323737"/>
          <a:ext cx="2479381" cy="356987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Федеральный проект ориентирован на создание механизмов сетевого взаимодействия школ и ресурсных центров, обеспечивающих обмен лучшими педагогическими практиками, доступ к дистанционным консультациям и совместную разработку инновационных методик преподавания. Основная задача — </a:t>
          </a:r>
          <a:r>
            <a:rPr lang="ru-RU" sz="1200" kern="1200" dirty="0" smtClean="0">
              <a:solidFill>
                <a:srgbClr val="002060"/>
              </a:solidFill>
            </a:rPr>
            <a:t>организовать постоянное взаимодействие опытных педагогов и начинающих коллег</a:t>
          </a:r>
          <a:r>
            <a:rPr lang="ru-RU" sz="1200" kern="1200" dirty="0" smtClean="0"/>
            <a:t>, используя передовые технологии </a:t>
          </a:r>
          <a:r>
            <a:rPr lang="ru-RU" sz="1200" kern="1200" dirty="0" smtClean="0"/>
            <a:t>обучения </a:t>
          </a:r>
          <a:r>
            <a:rPr lang="ru-RU" sz="1200" kern="1200" dirty="0" smtClean="0"/>
            <a:t>и интерактивные площадки для взаимного обмена опытом.</a:t>
          </a:r>
          <a:endParaRPr lang="ru-RU" sz="1200" kern="1200" dirty="0"/>
        </a:p>
      </dsp:txBody>
      <dsp:txXfrm>
        <a:off x="4123" y="1323737"/>
        <a:ext cx="2479381" cy="3569872"/>
      </dsp:txXfrm>
    </dsp:sp>
    <dsp:sp modelId="{25B868FB-F00C-43AB-9B4E-2CD5602D5370}">
      <dsp:nvSpPr>
        <dsp:cNvPr id="0" name=""/>
        <dsp:cNvSpPr/>
      </dsp:nvSpPr>
      <dsp:spPr>
        <a:xfrm>
          <a:off x="2830618" y="380966"/>
          <a:ext cx="2479381" cy="94277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Национальная система профессионального роста («Учитель будущего»)</a:t>
          </a:r>
          <a:endParaRPr lang="ru-RU" sz="1200" kern="1200" dirty="0"/>
        </a:p>
      </dsp:txBody>
      <dsp:txXfrm>
        <a:off x="2830618" y="380966"/>
        <a:ext cx="2479381" cy="942770"/>
      </dsp:txXfrm>
    </dsp:sp>
    <dsp:sp modelId="{2A70B725-226B-4243-B875-958CF64B2B4A}">
      <dsp:nvSpPr>
        <dsp:cNvPr id="0" name=""/>
        <dsp:cNvSpPr/>
      </dsp:nvSpPr>
      <dsp:spPr>
        <a:xfrm>
          <a:off x="2830618" y="1323737"/>
          <a:ext cx="2479381" cy="356987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Данный федеральный проект нацелен на реализацию стратегии профессионального развития учителей путем организации совместных семинаров, </a:t>
          </a:r>
          <a:r>
            <a:rPr lang="ru-RU" sz="1200" kern="1200" dirty="0" err="1" smtClean="0"/>
            <a:t>вебинаров</a:t>
          </a:r>
          <a:r>
            <a:rPr lang="ru-RU" sz="1200" kern="1200" dirty="0" smtClean="0"/>
            <a:t> и конференций между разными регионами и школами России. Ключевое направление — стимулирование инновационной деятельности педагогов через распространение лучших практик, проведенных в сотрудничестве с региональными вузами и институтами повышения квалификации. Для достижения результатов внедряются механизмы </a:t>
          </a:r>
          <a:r>
            <a:rPr lang="ru-RU" sz="1200" kern="1200" dirty="0" smtClean="0">
              <a:solidFill>
                <a:srgbClr val="002060"/>
              </a:solidFill>
            </a:rPr>
            <a:t>сетевых партнерств и интегрированных сообществ учителей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2830618" y="1323737"/>
        <a:ext cx="2479381" cy="3569872"/>
      </dsp:txXfrm>
    </dsp:sp>
    <dsp:sp modelId="{F4393C63-CCBB-4D3C-8180-5DFA73755B62}">
      <dsp:nvSpPr>
        <dsp:cNvPr id="0" name=""/>
        <dsp:cNvSpPr/>
      </dsp:nvSpPr>
      <dsp:spPr>
        <a:xfrm>
          <a:off x="5657113" y="380966"/>
          <a:ext cx="2479381" cy="94277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системы непрерывного обновления профессиональных знаний («Новые возможности для каждого»)</a:t>
          </a:r>
          <a:endParaRPr lang="ru-RU" sz="1200" kern="1200" dirty="0"/>
        </a:p>
      </dsp:txBody>
      <dsp:txXfrm>
        <a:off x="5657113" y="380966"/>
        <a:ext cx="2479381" cy="942770"/>
      </dsp:txXfrm>
    </dsp:sp>
    <dsp:sp modelId="{FF1E07E3-D5A4-40F9-8502-46D54E49B50F}">
      <dsp:nvSpPr>
        <dsp:cNvPr id="0" name=""/>
        <dsp:cNvSpPr/>
      </dsp:nvSpPr>
      <dsp:spPr>
        <a:xfrm>
          <a:off x="5657113" y="1323737"/>
          <a:ext cx="2479381" cy="356987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Целью проекта является </a:t>
          </a:r>
          <a:r>
            <a:rPr lang="ru-RU" sz="1200" kern="1200" dirty="0" smtClean="0">
              <a:solidFill>
                <a:srgbClr val="002060"/>
              </a:solidFill>
            </a:rPr>
            <a:t>организация сети учебных площадок </a:t>
          </a:r>
          <a:r>
            <a:rPr lang="ru-RU" sz="1200" kern="1200" dirty="0" smtClean="0"/>
            <a:t>и виртуальных курсов, позволяющих учителям регулярно повышать свою квалификацию независимо от географического положения школы. Это включает использование возможностей электронного обучения, мобильных приложений и облачных технологий, что позволит повысить доступность качественных ресурсов для всех участников образовательного процесса.</a:t>
          </a:r>
          <a:endParaRPr lang="ru-RU" sz="1200" kern="1200" dirty="0"/>
        </a:p>
      </dsp:txBody>
      <dsp:txXfrm>
        <a:off x="5657113" y="1323737"/>
        <a:ext cx="2479381" cy="3569872"/>
      </dsp:txXfrm>
    </dsp:sp>
    <dsp:sp modelId="{ACBF1977-2710-4574-A03E-3802C56CEC75}">
      <dsp:nvSpPr>
        <dsp:cNvPr id="0" name=""/>
        <dsp:cNvSpPr/>
      </dsp:nvSpPr>
      <dsp:spPr>
        <a:xfrm>
          <a:off x="8483608" y="380966"/>
          <a:ext cx="2479381" cy="94277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Создание условий для развития наставничества и поддержка социальных инициатив («Социальная активность»)</a:t>
          </a:r>
          <a:endParaRPr lang="ru-RU" sz="1200" kern="1200"/>
        </a:p>
      </dsp:txBody>
      <dsp:txXfrm>
        <a:off x="8483608" y="380966"/>
        <a:ext cx="2479381" cy="942770"/>
      </dsp:txXfrm>
    </dsp:sp>
    <dsp:sp modelId="{EC457970-135D-428C-A991-4422F728F602}">
      <dsp:nvSpPr>
        <dsp:cNvPr id="0" name=""/>
        <dsp:cNvSpPr/>
      </dsp:nvSpPr>
      <dsp:spPr>
        <a:xfrm>
          <a:off x="8483608" y="1323737"/>
          <a:ext cx="2479381" cy="356987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Основное содержание проекта предполагает организацию молодежных добровольческих акций, привлечение школьников и студентов вузов к участию в социальных проектах, реализуемым совместно с учреждениями культуры, спорта и здравоохранения. Центральным звеном станет </a:t>
          </a:r>
          <a:r>
            <a:rPr lang="ru-RU" sz="1200" kern="1200" dirty="0" smtClean="0">
              <a:solidFill>
                <a:srgbClr val="002060"/>
              </a:solidFill>
            </a:rPr>
            <a:t>механизм наставничества, осуществляемый через сетевые сообщества </a:t>
          </a:r>
          <a:r>
            <a:rPr lang="ru-RU" sz="1200" kern="1200" dirty="0" smtClean="0"/>
            <a:t>учащихся и студентов, объединенных общими интересами и ценностями.</a:t>
          </a:r>
          <a:endParaRPr lang="ru-RU" sz="1200" kern="1200" dirty="0"/>
        </a:p>
      </dsp:txBody>
      <dsp:txXfrm>
        <a:off x="8483608" y="1323737"/>
        <a:ext cx="2479381" cy="3569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F13B9-60EF-4C79-8D14-9F4F8A719EF1}">
      <dsp:nvSpPr>
        <dsp:cNvPr id="0" name=""/>
        <dsp:cNvSpPr/>
      </dsp:nvSpPr>
      <dsp:spPr>
        <a:xfrm>
          <a:off x="5207900" y="1419422"/>
          <a:ext cx="1818377" cy="18186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8DB313-67B2-4783-979B-89720BB03E04}">
      <dsp:nvSpPr>
        <dsp:cNvPr id="0" name=""/>
        <dsp:cNvSpPr/>
      </dsp:nvSpPr>
      <dsp:spPr>
        <a:xfrm>
          <a:off x="5075310" y="0"/>
          <a:ext cx="2083557" cy="11150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B0F0"/>
              </a:solidFill>
            </a:rPr>
            <a:t>Мероприятия по повышению качества математического и естественно-научного образования.</a:t>
          </a:r>
          <a:endParaRPr lang="ru-RU" sz="1400" kern="1200" dirty="0">
            <a:solidFill>
              <a:srgbClr val="00B0F0"/>
            </a:solidFill>
          </a:endParaRPr>
        </a:p>
      </dsp:txBody>
      <dsp:txXfrm>
        <a:off x="5075310" y="0"/>
        <a:ext cx="2083557" cy="1115021"/>
      </dsp:txXfrm>
    </dsp:sp>
    <dsp:sp modelId="{D2E0D10C-F36F-4E43-B69B-54D6E221A66D}">
      <dsp:nvSpPr>
        <dsp:cNvPr id="0" name=""/>
        <dsp:cNvSpPr/>
      </dsp:nvSpPr>
      <dsp:spPr>
        <a:xfrm>
          <a:off x="5741291" y="1675877"/>
          <a:ext cx="1818377" cy="1818600"/>
        </a:xfrm>
        <a:prstGeom prst="ellipse">
          <a:avLst/>
        </a:prstGeom>
        <a:solidFill>
          <a:schemeClr val="accent3">
            <a:alpha val="50000"/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D4816C-17D0-4E41-A6D1-53E923837C35}">
      <dsp:nvSpPr>
        <dsp:cNvPr id="0" name=""/>
        <dsp:cNvSpPr/>
      </dsp:nvSpPr>
      <dsp:spPr>
        <a:xfrm>
          <a:off x="7649361" y="859807"/>
          <a:ext cx="2239057" cy="16254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Цифровые технологии в обучении: Внедрение электронного обучения, </a:t>
          </a:r>
          <a:r>
            <a:rPr lang="ru-RU" sz="1400" kern="1200" dirty="0" smtClean="0">
              <a:solidFill>
                <a:srgbClr val="0070C0"/>
              </a:solidFill>
            </a:rPr>
            <a:t>использование</a:t>
          </a:r>
          <a:r>
            <a:rPr lang="ru-RU" sz="1200" kern="1200" dirty="0" smtClean="0">
              <a:solidFill>
                <a:srgbClr val="0070C0"/>
              </a:solidFill>
            </a:rPr>
            <a:t> образовательных цифровых платформ, интерактивных досок, виртуальной реальности, ИИ</a:t>
          </a:r>
          <a:r>
            <a:rPr lang="ru-RU" sz="1100" kern="1200" dirty="0" smtClean="0">
              <a:solidFill>
                <a:srgbClr val="0070C0"/>
              </a:solidFill>
            </a:rPr>
            <a:t>.</a:t>
          </a:r>
          <a:endParaRPr lang="ru-RU" sz="1100" kern="1200" dirty="0">
            <a:solidFill>
              <a:srgbClr val="0070C0"/>
            </a:solidFill>
          </a:endParaRPr>
        </a:p>
      </dsp:txBody>
      <dsp:txXfrm>
        <a:off x="7649361" y="859807"/>
        <a:ext cx="2239057" cy="1625450"/>
      </dsp:txXfrm>
    </dsp:sp>
    <dsp:sp modelId="{0D47FFFB-1C26-4DC0-A97F-36E7D89F6125}">
      <dsp:nvSpPr>
        <dsp:cNvPr id="0" name=""/>
        <dsp:cNvSpPr/>
      </dsp:nvSpPr>
      <dsp:spPr>
        <a:xfrm>
          <a:off x="5872366" y="2252901"/>
          <a:ext cx="1818377" cy="1818600"/>
        </a:xfrm>
        <a:prstGeom prst="ellipse">
          <a:avLst/>
        </a:prstGeom>
        <a:solidFill>
          <a:schemeClr val="accent3">
            <a:alpha val="50000"/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BD14E6-767E-418E-AA71-E6ACA7B95A0D}">
      <dsp:nvSpPr>
        <dsp:cNvPr id="0" name=""/>
        <dsp:cNvSpPr/>
      </dsp:nvSpPr>
      <dsp:spPr>
        <a:xfrm>
          <a:off x="7973350" y="2620301"/>
          <a:ext cx="1932026" cy="13101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B050"/>
              </a:solidFill>
            </a:rPr>
            <a:t>Экологическое воспитание: Проекты по экологии, энергосбережению и рациональному природопользованию.</a:t>
          </a:r>
          <a:endParaRPr lang="ru-RU" sz="1300" kern="1200" dirty="0">
            <a:solidFill>
              <a:srgbClr val="00B050"/>
            </a:solidFill>
          </a:endParaRPr>
        </a:p>
      </dsp:txBody>
      <dsp:txXfrm>
        <a:off x="7973350" y="2620301"/>
        <a:ext cx="1932026" cy="1310150"/>
      </dsp:txXfrm>
    </dsp:sp>
    <dsp:sp modelId="{641A61F0-DC89-4FBA-A932-29D140844D5B}">
      <dsp:nvSpPr>
        <dsp:cNvPr id="0" name=""/>
        <dsp:cNvSpPr/>
      </dsp:nvSpPr>
      <dsp:spPr>
        <a:xfrm>
          <a:off x="5503387" y="2715635"/>
          <a:ext cx="1818377" cy="1818600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72EE8D-214D-4527-B3CC-1EF8DF5D06F8}">
      <dsp:nvSpPr>
        <dsp:cNvPr id="0" name=""/>
        <dsp:cNvSpPr/>
      </dsp:nvSpPr>
      <dsp:spPr>
        <a:xfrm>
          <a:off x="7194516" y="4185396"/>
          <a:ext cx="2083557" cy="11986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2">
                  <a:lumMod val="75000"/>
                </a:schemeClr>
              </a:solidFill>
            </a:rPr>
            <a:t>Профориентация и предпрофессиональная подготовка: Мероприятия по раннему профессиональному самоопределению учащихся.</a:t>
          </a:r>
          <a:endParaRPr lang="ru-RU" sz="13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194516" y="4185396"/>
        <a:ext cx="2083557" cy="1198648"/>
      </dsp:txXfrm>
    </dsp:sp>
    <dsp:sp modelId="{859FCED8-827D-4C7E-ABA7-07CF558285CE}">
      <dsp:nvSpPr>
        <dsp:cNvPr id="0" name=""/>
        <dsp:cNvSpPr/>
      </dsp:nvSpPr>
      <dsp:spPr>
        <a:xfrm>
          <a:off x="4912414" y="2715635"/>
          <a:ext cx="1818377" cy="1818600"/>
        </a:xfrm>
        <a:prstGeom prst="ellipse">
          <a:avLst/>
        </a:prstGeom>
        <a:solidFill>
          <a:schemeClr val="accent3">
            <a:alpha val="50000"/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8755CE-543F-4B01-94E1-D26F21BDE3BF}">
      <dsp:nvSpPr>
        <dsp:cNvPr id="0" name=""/>
        <dsp:cNvSpPr/>
      </dsp:nvSpPr>
      <dsp:spPr>
        <a:xfrm>
          <a:off x="3010694" y="4376460"/>
          <a:ext cx="2083557" cy="11986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</a:rPr>
            <a:t>Психологическая поддержка: Психологические тренинги и работа с детьми группы риска.</a:t>
          </a:r>
          <a:endParaRPr lang="ru-RU" sz="1300" kern="1200" dirty="0">
            <a:solidFill>
              <a:srgbClr val="C00000"/>
            </a:solidFill>
          </a:endParaRPr>
        </a:p>
      </dsp:txBody>
      <dsp:txXfrm>
        <a:off x="3010694" y="4376460"/>
        <a:ext cx="2083557" cy="1198648"/>
      </dsp:txXfrm>
    </dsp:sp>
    <dsp:sp modelId="{906C8DE9-6DCD-4FD9-B14A-A88199F62827}">
      <dsp:nvSpPr>
        <dsp:cNvPr id="0" name=""/>
        <dsp:cNvSpPr/>
      </dsp:nvSpPr>
      <dsp:spPr>
        <a:xfrm>
          <a:off x="4543435" y="2252901"/>
          <a:ext cx="1818377" cy="1818600"/>
        </a:xfrm>
        <a:prstGeom prst="ellipse">
          <a:avLst/>
        </a:prstGeom>
        <a:solidFill>
          <a:schemeClr val="accent3">
            <a:alpha val="50000"/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C2BF83-E604-4F1C-978B-7B0B15C11BAE}">
      <dsp:nvSpPr>
        <dsp:cNvPr id="0" name=""/>
        <dsp:cNvSpPr/>
      </dsp:nvSpPr>
      <dsp:spPr>
        <a:xfrm>
          <a:off x="2328803" y="2620301"/>
          <a:ext cx="1932026" cy="13101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B050"/>
              </a:solidFill>
            </a:rPr>
            <a:t>Интеграция инклюзивных практик: Работа с детьми с особыми потребностями, развитие инклюзивной среды.</a:t>
          </a:r>
          <a:endParaRPr lang="ru-RU" sz="1300" kern="1200" dirty="0">
            <a:solidFill>
              <a:srgbClr val="00B050"/>
            </a:solidFill>
          </a:endParaRPr>
        </a:p>
      </dsp:txBody>
      <dsp:txXfrm>
        <a:off x="2328803" y="2620301"/>
        <a:ext cx="1932026" cy="1310150"/>
      </dsp:txXfrm>
    </dsp:sp>
    <dsp:sp modelId="{623CB249-F99F-403F-BB84-19DCBBC838A3}">
      <dsp:nvSpPr>
        <dsp:cNvPr id="0" name=""/>
        <dsp:cNvSpPr/>
      </dsp:nvSpPr>
      <dsp:spPr>
        <a:xfrm>
          <a:off x="4674510" y="1675877"/>
          <a:ext cx="1818377" cy="1818600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CA427B-DD75-4E58-9D89-EF79E89E7CF1}">
      <dsp:nvSpPr>
        <dsp:cNvPr id="0" name=""/>
        <dsp:cNvSpPr/>
      </dsp:nvSpPr>
      <dsp:spPr>
        <a:xfrm>
          <a:off x="2286623" y="818865"/>
          <a:ext cx="2357331" cy="17073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75000"/>
                </a:schemeClr>
              </a:solidFill>
            </a:rPr>
            <a:t>Современные методы оценки качества образования: Применение тестов, контрольных заданий и анализа успеваемости.</a:t>
          </a:r>
          <a:endParaRPr lang="ru-RU" sz="1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86623" y="818865"/>
        <a:ext cx="2357331" cy="1707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ED6BF-6BC2-4342-9508-C3D1B3205C9A}">
      <dsp:nvSpPr>
        <dsp:cNvPr id="0" name=""/>
        <dsp:cNvSpPr/>
      </dsp:nvSpPr>
      <dsp:spPr>
        <a:xfrm>
          <a:off x="224340" y="1572170"/>
          <a:ext cx="5372398" cy="1678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158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Приняты решения по ключевым аспектам взаимодействия образовательных учреждений на 2025–2026 гг., согласованы планы совместных действий.</a:t>
          </a:r>
          <a:endParaRPr lang="ru-RU" sz="2100" kern="1200"/>
        </a:p>
      </dsp:txBody>
      <dsp:txXfrm>
        <a:off x="224340" y="1572170"/>
        <a:ext cx="5372398" cy="1678874"/>
      </dsp:txXfrm>
    </dsp:sp>
    <dsp:sp modelId="{38EDE0BA-3010-4AF5-B310-C1300A21C75F}">
      <dsp:nvSpPr>
        <dsp:cNvPr id="0" name=""/>
        <dsp:cNvSpPr/>
      </dsp:nvSpPr>
      <dsp:spPr>
        <a:xfrm>
          <a:off x="490" y="1329665"/>
          <a:ext cx="1175212" cy="17628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F0086-0183-4D53-9F6F-4C5B8502EA34}">
      <dsp:nvSpPr>
        <dsp:cNvPr id="0" name=""/>
        <dsp:cNvSpPr/>
      </dsp:nvSpPr>
      <dsp:spPr>
        <a:xfrm>
          <a:off x="6145821" y="1572170"/>
          <a:ext cx="5372398" cy="1678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158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Эффективное сетевое взаимодействие повышает качество образования и обеспечивает обмен опытом между учреждениями.</a:t>
          </a:r>
          <a:endParaRPr lang="ru-RU" sz="2100" kern="1200"/>
        </a:p>
      </dsp:txBody>
      <dsp:txXfrm>
        <a:off x="6145821" y="1572170"/>
        <a:ext cx="5372398" cy="1678874"/>
      </dsp:txXfrm>
    </dsp:sp>
    <dsp:sp modelId="{F4770EA7-6338-413F-98C4-B177B2702AD4}">
      <dsp:nvSpPr>
        <dsp:cNvPr id="0" name=""/>
        <dsp:cNvSpPr/>
      </dsp:nvSpPr>
      <dsp:spPr>
        <a:xfrm>
          <a:off x="5921971" y="1329665"/>
          <a:ext cx="1175212" cy="17628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F794A-E196-447A-AC9E-86ED29C281E3}">
      <dsp:nvSpPr>
        <dsp:cNvPr id="0" name=""/>
        <dsp:cNvSpPr/>
      </dsp:nvSpPr>
      <dsp:spPr>
        <a:xfrm>
          <a:off x="224340" y="3685686"/>
          <a:ext cx="5372398" cy="1678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158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Разработка инновационных методик позволяет повысить уровень преподавания и поддержку учащихся.</a:t>
          </a:r>
          <a:endParaRPr lang="ru-RU" sz="2100" kern="1200"/>
        </a:p>
      </dsp:txBody>
      <dsp:txXfrm>
        <a:off x="224340" y="3685686"/>
        <a:ext cx="5372398" cy="1678874"/>
      </dsp:txXfrm>
    </dsp:sp>
    <dsp:sp modelId="{DDEF6763-9D09-4992-A84F-74466D28E30C}">
      <dsp:nvSpPr>
        <dsp:cNvPr id="0" name=""/>
        <dsp:cNvSpPr/>
      </dsp:nvSpPr>
      <dsp:spPr>
        <a:xfrm>
          <a:off x="490" y="3443182"/>
          <a:ext cx="1175212" cy="17628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3E6FC-AA65-4070-B922-C2DFE98A063D}">
      <dsp:nvSpPr>
        <dsp:cNvPr id="0" name=""/>
        <dsp:cNvSpPr/>
      </dsp:nvSpPr>
      <dsp:spPr>
        <a:xfrm>
          <a:off x="6145821" y="3685686"/>
          <a:ext cx="5372398" cy="16788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158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Правовая база укрепляет сотрудничество и создает условия для устойчивого развития образовательной сети.</a:t>
          </a:r>
          <a:endParaRPr lang="ru-RU" sz="2100" kern="1200"/>
        </a:p>
      </dsp:txBody>
      <dsp:txXfrm>
        <a:off x="6145821" y="3685686"/>
        <a:ext cx="5372398" cy="1678874"/>
      </dsp:txXfrm>
    </dsp:sp>
    <dsp:sp modelId="{F739FE12-FEB6-4286-9256-1896C4667274}">
      <dsp:nvSpPr>
        <dsp:cNvPr id="0" name=""/>
        <dsp:cNvSpPr/>
      </dsp:nvSpPr>
      <dsp:spPr>
        <a:xfrm>
          <a:off x="5921971" y="3443182"/>
          <a:ext cx="1175212" cy="17628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sz="1600" b="0" kern="120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1852"/>
        <a:ext cx="4904818" cy="736016"/>
      </dsp:txXfrm>
    </dsp:sp>
    <dsp:sp modelId="{FC0D725E-3AEC-45D5-B9BB-22E19B317A97}">
      <dsp:nvSpPr>
        <dsp:cNvPr id="0" name=""/>
        <dsp:cNvSpPr/>
      </dsp:nvSpPr>
      <dsp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sz="1600" kern="1200" dirty="0">
            <a:solidFill>
              <a:srgbClr val="C00000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957575"/>
        <a:ext cx="4904818" cy="736016"/>
      </dsp:txXfrm>
    </dsp:sp>
    <dsp:sp modelId="{E8893F74-4458-428A-BCBC-CAE72F3B3CC4}">
      <dsp:nvSpPr>
        <dsp:cNvPr id="0" name=""/>
        <dsp:cNvSpPr/>
      </dsp:nvSpPr>
      <dsp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sz="1600" kern="1200" dirty="0">
            <a:solidFill>
              <a:srgbClr val="292934"/>
            </a:solidFill>
            <a:latin typeface="+mn-lt"/>
            <a:ea typeface="+mn-ea"/>
            <a:cs typeface="+mn-cs"/>
          </a:endParaRPr>
        </a:p>
      </dsp:txBody>
      <dsp:txXfrm rot="10800000">
        <a:off x="1658729" y="1913299"/>
        <a:ext cx="4904818" cy="736016"/>
      </dsp:txXfrm>
    </dsp:sp>
    <dsp:sp modelId="{708F2F1B-5AAE-426A-940F-4FAA224CB914}">
      <dsp:nvSpPr>
        <dsp:cNvPr id="0" name=""/>
        <dsp:cNvSpPr/>
      </dsp:nvSpPr>
      <dsp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kirovsk-metod@kirovsk-reg.r</a:t>
          </a:r>
          <a:r>
            <a:rPr lang="en-US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u</a:t>
          </a:r>
          <a:r>
            <a:rPr lang="ru-RU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sz="1600" kern="1200" dirty="0">
            <a:solidFill>
              <a:srgbClr val="292934"/>
            </a:solidFill>
            <a:latin typeface="Arial"/>
            <a:ea typeface="+mn-ea"/>
            <a:cs typeface="+mn-cs"/>
          </a:endParaRPr>
        </a:p>
      </dsp:txBody>
      <dsp:txXfrm rot="10800000">
        <a:off x="1649779" y="2869022"/>
        <a:ext cx="4904818" cy="736016"/>
      </dsp:txXfrm>
    </dsp:sp>
    <dsp:sp modelId="{F01B8390-848D-4718-AE5B-23111CDD2C6D}">
      <dsp:nvSpPr>
        <dsp:cNvPr id="0" name=""/>
        <dsp:cNvSpPr/>
      </dsp:nvSpPr>
      <dsp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128B-8773-4633-9C15-05A3DDD27739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0F66-61D8-4AE0-B495-50BA8BF0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2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0F66-61D8-4AE0-B495-50BA8BF051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3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3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FA4B-C1BD-4699-9699-3722B69122F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654" y="1122364"/>
            <a:ext cx="9856726" cy="19731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Установочное совещание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 «Планируем будущее: стратегия взаимодействия на 2025–2026 гг.»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организации сетевого взаимодействия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2025-2026 учебном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654" y="3204438"/>
            <a:ext cx="9931021" cy="66025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10 октября 2025 года на</a:t>
            </a:r>
            <a:r>
              <a:rPr lang="ru-RU" b="1" i="1" dirty="0">
                <a:solidFill>
                  <a:schemeClr val="bg1"/>
                </a:solidFill>
              </a:rPr>
              <a:t> российской платформе MAX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84" y="260648"/>
            <a:ext cx="928670" cy="10509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7255491" y="4454631"/>
            <a:ext cx="4800600" cy="20224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sz="1700" i="1" dirty="0">
                <a:solidFill>
                  <a:srgbClr val="002060"/>
                </a:solidFill>
              </a:rPr>
              <a:t>МИМС Кировского муниципального района </a:t>
            </a:r>
          </a:p>
          <a:p>
            <a:pPr algn="r">
              <a:lnSpc>
                <a:spcPct val="100000"/>
              </a:lnSpc>
            </a:pPr>
            <a:r>
              <a:rPr lang="ru-RU" sz="1700" i="1" dirty="0">
                <a:solidFill>
                  <a:srgbClr val="002060"/>
                </a:solidFill>
              </a:rPr>
              <a:t>Ленинградской области</a:t>
            </a:r>
          </a:p>
          <a:p>
            <a:pPr algn="r">
              <a:lnSpc>
                <a:spcPct val="100000"/>
              </a:lnSpc>
            </a:pPr>
            <a:r>
              <a:rPr lang="ru-RU" sz="1700" i="1" dirty="0" smtClean="0">
                <a:solidFill>
                  <a:srgbClr val="002060"/>
                </a:solidFill>
              </a:rPr>
              <a:t>Труфанова Анна Александровна, руководитель</a:t>
            </a:r>
          </a:p>
          <a:p>
            <a:pPr algn="r">
              <a:lnSpc>
                <a:spcPct val="100000"/>
              </a:lnSpc>
            </a:pPr>
            <a:r>
              <a:rPr lang="ru-RU" sz="1700" i="1" dirty="0" smtClean="0">
                <a:solidFill>
                  <a:srgbClr val="002060"/>
                </a:solidFill>
              </a:rPr>
              <a:t> Калинова Светлана Александровна, методист  </a:t>
            </a:r>
          </a:p>
          <a:p>
            <a:pPr algn="r"/>
            <a:endParaRPr lang="ru-RU" sz="1600" dirty="0" smtClean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37908" y="4652009"/>
            <a:ext cx="6400800" cy="1627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rgbClr val="002060"/>
                </a:solidFill>
              </a:rPr>
              <a:t>Для руководителей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представителей </a:t>
            </a:r>
            <a:r>
              <a:rPr lang="ru-RU" dirty="0">
                <a:solidFill>
                  <a:srgbClr val="002060"/>
                </a:solidFill>
              </a:rPr>
              <a:t>школьных проектных команд школ с низкими образовательными результатами, школ, учащиеся которых имеют признаки учебной </a:t>
            </a:r>
            <a:r>
              <a:rPr lang="ru-RU" dirty="0" err="1">
                <a:solidFill>
                  <a:srgbClr val="002060"/>
                </a:solidFill>
              </a:rPr>
              <a:t>неуспешности</a:t>
            </a:r>
            <a:r>
              <a:rPr lang="ru-RU" dirty="0">
                <a:solidFill>
                  <a:srgbClr val="002060"/>
                </a:solidFill>
              </a:rPr>
              <a:t>, а также </a:t>
            </a:r>
            <a:r>
              <a:rPr lang="ru-RU" dirty="0" smtClean="0">
                <a:solidFill>
                  <a:srgbClr val="002060"/>
                </a:solidFill>
              </a:rPr>
              <a:t>сетевых партнеров </a:t>
            </a:r>
            <a:r>
              <a:rPr lang="ru-RU" dirty="0">
                <a:solidFill>
                  <a:srgbClr val="002060"/>
                </a:solidFill>
              </a:rPr>
              <a:t>данных ОО</a:t>
            </a:r>
          </a:p>
        </p:txBody>
      </p:sp>
    </p:spTree>
    <p:extLst>
      <p:ext uri="{BB962C8B-B14F-4D97-AF65-F5344CB8AC3E}">
        <p14:creationId xmlns:p14="http://schemas.microsoft.com/office/powerpoint/2010/main" val="3762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277681"/>
              </p:ext>
            </p:extLst>
          </p:nvPr>
        </p:nvGraphicFramePr>
        <p:xfrm>
          <a:off x="4669439" y="2301468"/>
          <a:ext cx="7652364" cy="3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95816" y="1469011"/>
            <a:ext cx="768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Плодотворного сотрудничества!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394" y="2118588"/>
            <a:ext cx="4085585" cy="405547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44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000000"/>
                </a:solidFill>
              </a:rPr>
              <a:t>Цель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мероприятия</a:t>
            </a:r>
            <a:r>
              <a:rPr lang="ru-RU" sz="3200" b="1" dirty="0" smtClean="0">
                <a:solidFill>
                  <a:srgbClr val="0000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214018"/>
              </p:ext>
            </p:extLst>
          </p:nvPr>
        </p:nvGraphicFramePr>
        <p:xfrm>
          <a:off x="-308212" y="968989"/>
          <a:ext cx="10707806" cy="552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4848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Вспомним: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10" y="1438571"/>
            <a:ext cx="8660570" cy="48951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7352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0153"/>
          </a:xfrm>
        </p:spPr>
        <p:txBody>
          <a:bodyPr>
            <a:no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одель </a:t>
            </a:r>
            <a:r>
              <a:rPr lang="ru-RU" sz="3200" dirty="0"/>
              <a:t>распределенной сети: </a:t>
            </a:r>
            <a:br>
              <a:rPr lang="ru-RU" sz="3200" dirty="0"/>
            </a:br>
            <a:r>
              <a:rPr lang="ru-RU" sz="3200" i="1" dirty="0" smtClean="0">
                <a:solidFill>
                  <a:srgbClr val="002060"/>
                </a:solidFill>
              </a:rPr>
              <a:t>(</a:t>
            </a:r>
            <a:r>
              <a:rPr lang="ru-RU" sz="3200" i="1" dirty="0">
                <a:solidFill>
                  <a:srgbClr val="002060"/>
                </a:solidFill>
              </a:rPr>
              <a:t>распоряжение № 383 от 15 октября 2024 года)</a:t>
            </a: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07262"/>
              </p:ext>
            </p:extLst>
          </p:nvPr>
        </p:nvGraphicFramePr>
        <p:xfrm>
          <a:off x="838200" y="1825625"/>
          <a:ext cx="11076296" cy="484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0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9571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Участники региональной программы </a:t>
            </a:r>
            <a:r>
              <a:rPr lang="ru-RU" sz="3200" b="1" dirty="0"/>
              <a:t>«Повышение качества образования в школах с низким результатом обучения и в школах, функционирующих в неблагоприятных социальных условиях</a:t>
            </a:r>
            <a:r>
              <a:rPr lang="ru-RU" sz="3200" b="1" dirty="0" smtClean="0"/>
              <a:t>» в 2025-2026 учебном году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782247"/>
              </p:ext>
            </p:extLst>
          </p:nvPr>
        </p:nvGraphicFramePr>
        <p:xfrm>
          <a:off x="996286" y="1898175"/>
          <a:ext cx="10031105" cy="4223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867"/>
                <a:gridCol w="1946034"/>
                <a:gridCol w="3741074"/>
                <a:gridCol w="3742130"/>
              </a:tblGrid>
              <a:tr h="8313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муниципального района/муниципального округа/городского округа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общеобразовательной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Основание для включения в программу (является ШНОР, находится в зоне риска снижения образовательных результатов и т.д.)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65120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«Мгинская средняя общеобразовательная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Школы, учащиеся которых имеют признаки учебной неуспешности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20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МКОУ «Отрадненская средняя общеобразовательная школа №2»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Школы, учащиеся которых имеют признаки учебной неуспешности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20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МКОУ «Синявинская средняя общеобразовательная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Школы, учащиеся которых имеют признаки учебной неуспешности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947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МКОУ «Суховская основная общеобразовательная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Является ШНОР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947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МКОУ «Назиевская средняя общеобразовательная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Является ШНОР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947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Кировский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МКОУ «Путиловская основная общеобразовательная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Является ШНОР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0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4269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Актуальные приоритеты государственной политики</a:t>
            </a:r>
            <a:br>
              <a:rPr lang="ru-RU" sz="3200" dirty="0" smtClean="0"/>
            </a:br>
            <a:r>
              <a:rPr lang="ru-RU" sz="3200" dirty="0" smtClean="0"/>
              <a:t> в сфере образования 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075860"/>
              </p:ext>
            </p:extLst>
          </p:nvPr>
        </p:nvGraphicFramePr>
        <p:xfrm>
          <a:off x="386687" y="1419367"/>
          <a:ext cx="10967113" cy="527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0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994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 </a:t>
            </a:r>
            <a:r>
              <a:rPr lang="ru-RU" sz="3600" dirty="0"/>
              <a:t>разработке плана мероприятий </a:t>
            </a:r>
            <a:r>
              <a:rPr lang="ru-RU" sz="3600" dirty="0" smtClean="0"/>
              <a:t>важно </a:t>
            </a:r>
            <a:r>
              <a:rPr lang="ru-RU" sz="3600" dirty="0"/>
              <a:t>учитывать современные тенденции и потребности образовательной сферы.</a:t>
            </a:r>
            <a:r>
              <a:rPr lang="ru-RU" sz="3600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872695"/>
              </p:ext>
            </p:extLst>
          </p:nvPr>
        </p:nvGraphicFramePr>
        <p:xfrm>
          <a:off x="0" y="1282891"/>
          <a:ext cx="12192000" cy="5575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0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844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Подготовка проектов правовых документов, регулирующих сотрудничество между участниками программы на 2025-2026 учебный год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4806"/>
            <a:ext cx="3392606" cy="475692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80" y="0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748" y="1417733"/>
            <a:ext cx="3438525" cy="44005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118" y="2082074"/>
            <a:ext cx="3562350" cy="431482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9502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Итоги и выводы: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81081"/>
              </p:ext>
            </p:extLst>
          </p:nvPr>
        </p:nvGraphicFramePr>
        <p:xfrm>
          <a:off x="232012" y="682387"/>
          <a:ext cx="11518710" cy="669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0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46247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848</Words>
  <Application>Microsoft Office PowerPoint</Application>
  <PresentationFormat>Широкоэкранный</PresentationFormat>
  <Paragraphs>80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Установочное совещание на тему «Планируем будущее: стратегия взаимодействия на 2025–2026 гг.»  в рамках организации сетевого взаимодействия  в 2025-2026 учебном </vt:lpstr>
      <vt:lpstr>Цель мероприятия: </vt:lpstr>
      <vt:lpstr>Вспомним:</vt:lpstr>
      <vt:lpstr>Модель распределенной сети:  (распоряжение № 383 от 15 октября 2024 года) </vt:lpstr>
      <vt:lpstr>Участники региональной программы «Повышение качества образования в школах с низким результатом обучения и в школах, функционирующих в неблагоприятных социальных условиях» в 2025-2026 учебном году </vt:lpstr>
      <vt:lpstr>Актуальные приоритеты государственной политики  в сфере образования </vt:lpstr>
      <vt:lpstr> При разработке плана мероприятий важно учитывать современные тенденции и потребности образовательной сферы.  </vt:lpstr>
      <vt:lpstr>Подготовка проектов правовых документов, регулирующих сотрудничество между участниками программы на 2025-2026 учебный год</vt:lpstr>
      <vt:lpstr>Итоги и выводы: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«Марафон открытых «классных» уроков по предметам»</dc:title>
  <dc:creator>Учетная запись Майкрософт</dc:creator>
  <cp:lastModifiedBy>Учетная запись Майкрософт</cp:lastModifiedBy>
  <cp:revision>84</cp:revision>
  <dcterms:created xsi:type="dcterms:W3CDTF">2025-03-11T09:36:21Z</dcterms:created>
  <dcterms:modified xsi:type="dcterms:W3CDTF">2025-10-10T06:30:13Z</dcterms:modified>
</cp:coreProperties>
</file>